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35669342c9f4d46" /><Relationship Type="http://schemas.openxmlformats.org/officeDocument/2006/relationships/extended-properties" Target="/docProps/app.xml" Id="Rf8a5f9f6c04548b2" /><Relationship Type="http://schemas.openxmlformats.org/officeDocument/2006/relationships/officeDocument" Target="/ppt/presentation.xml" Id="R348930e2bb464cc2" /></Relationships>
</file>

<file path=ppt/presentation.xml><?xml version="1.0" encoding="utf-8"?>
<p:presentation xmlns:p="http://schemas.openxmlformats.org/presentationml/2006/main">
  <p:sldMasterIdLst>
    <p:sldMasterId xmlns:r="http://schemas.openxmlformats.org/officeDocument/2006/relationships" id="2147483648" r:id="R90c60d5d64f34ba7"/>
  </p:sldMasterIdLst>
  <p:notesMasterIdLst>
    <p:notesMasterId xmlns:r="http://schemas.openxmlformats.org/officeDocument/2006/relationships" r:id="R11b80f6c327f4128"/>
  </p:notesMasterIdLst>
  <p:sldIdLst>
    <p:sldId xmlns:r="http://schemas.openxmlformats.org/officeDocument/2006/relationships" id="256" r:id="R2a518c37f81f46c8"/>
    <p:sldId xmlns:r="http://schemas.openxmlformats.org/officeDocument/2006/relationships" id="257" r:id="R5c3193b77a924569"/>
    <p:sldId xmlns:r="http://schemas.openxmlformats.org/officeDocument/2006/relationships" id="258" r:id="Re72115040bc64cc7"/>
    <p:sldId xmlns:r="http://schemas.openxmlformats.org/officeDocument/2006/relationships" id="259" r:id="R7a24b1a7b5c94b99"/>
    <p:sldId xmlns:r="http://schemas.openxmlformats.org/officeDocument/2006/relationships" id="260" r:id="R0fda3402591b4b7f"/>
  </p:sldIdLst>
  <p:sldSz cx="7556500" cy="10693400"/>
  <p:notesSz cx="6858000" cy="9144000"/>
  <p:defaultText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a92bf2f946b341bb" /><Relationship Type="http://schemas.openxmlformats.org/officeDocument/2006/relationships/slideMaster" Target="/ppt/slideMasters/slideMaster1.xml" Id="R90c60d5d64f34ba7" /><Relationship Type="http://schemas.openxmlformats.org/officeDocument/2006/relationships/notesMaster" Target="/ppt/notesMasters/notesMaster1.xml" Id="R11b80f6c327f4128" /><Relationship Type="http://schemas.openxmlformats.org/officeDocument/2006/relationships/presProps" Target="/ppt/presProps.xml" Id="R2a70271780f146e7" /><Relationship Type="http://schemas.openxmlformats.org/officeDocument/2006/relationships/viewProps" Target="/ppt/viewProps.xml" Id="R6f9b38be9b4f4276" /><Relationship Type="http://schemas.openxmlformats.org/officeDocument/2006/relationships/tableStyles" Target="/ppt/tableStyles.xml" Id="R59be8954bae94449" /><Relationship Type="http://schemas.openxmlformats.org/officeDocument/2006/relationships/slide" Target="/ppt/slides/slide1.xml" Id="R2a518c37f81f46c8" /><Relationship Type="http://schemas.openxmlformats.org/officeDocument/2006/relationships/slide" Target="/ppt/slides/slide2.xml" Id="R5c3193b77a924569" /><Relationship Type="http://schemas.openxmlformats.org/officeDocument/2006/relationships/slide" Target="/ppt/slides/slide3.xml" Id="Re72115040bc64cc7" /><Relationship Type="http://schemas.openxmlformats.org/officeDocument/2006/relationships/slide" Target="/ppt/slides/slide4.xml" Id="R7a24b1a7b5c94b99" /><Relationship Type="http://schemas.openxmlformats.org/officeDocument/2006/relationships/slide" Target="/ppt/slides/slide5.xml" Id="R0fda3402591b4b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10ab1d1b2e47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0008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763b4754feb4231" /><Relationship Type="http://schemas.openxmlformats.org/officeDocument/2006/relationships/notesMaster" Target="/ppt/notesMasters/notesMaster1.xml" Id="R395bb031592c48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194a2c580247b4" /><Relationship Type="http://schemas.openxmlformats.org/officeDocument/2006/relationships/notesMaster" Target="/ppt/notesMasters/notesMaster1.xml" Id="Ra9fa7d128aca46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a220692c194628" /><Relationship Type="http://schemas.openxmlformats.org/officeDocument/2006/relationships/notesMaster" Target="/ppt/notesMasters/notesMaster1.xml" Id="Rf64e40eb342941e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23e20606f14b0f" /><Relationship Type="http://schemas.openxmlformats.org/officeDocument/2006/relationships/notesMaster" Target="/ppt/notesMasters/notesMaster1.xml" Id="R51d19bd1c29249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96a050fd564f33" /><Relationship Type="http://schemas.openxmlformats.org/officeDocument/2006/relationships/notesMaster" Target="/ppt/notesMasters/notesMaster1.xml" Id="Rffa01af83db7439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Інструкція серії Y. Український переклад актуального файла користувача від 01.10.2026. Збережено фотографії, схеми, послідовність складання та посилання на відео.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Інструкція серії Y. Український переклад актуального файла користувача від 01.10.2026. Збережено фотографії, схеми, послідовність складання та посилання на відео.</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Інструкція серії Y. Український переклад актуального файла користувача від 01.10.2026. Збережено фотографії, схеми, послідовність складання та посилання на відео.</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Інструкція серії Y. Український переклад актуального файла користувача від 01.10.2026. Збережено фотографії, схеми, послідовність складання та посилання на відео.</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Інструкція серії Y. Український переклад актуального файла користувача від 01.10.2026. Збережено фотографії, схеми, послідовність складання та посилання на відео.</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6c403baa02041b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ede82e25554f8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36ce685b1a24ab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0c0133ccd4c495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a0540ff7ee94e58" /></Relationships>
</file>

<file path=ppt/slideLayouts/slideLayout1.xml><?xml version="1.0" encoding="utf-8"?>
<p:sldLayout xmlns:p="http://schemas.openxmlformats.org/presentationml/2006/main" type="obj" preserve="1">
  <p:cSld name="Title Slide">
    <p:spTree>
      <p:nvGrpSpPr>
        <p:cNvPr id="1" name=""/>
        <p:cNvGrpSpPr/>
        <p:nvPr/>
      </p:nvGrpSpPr>
      <p:grpSpPr>
        <a:xfrm xmlns:a="http://schemas.openxmlformats.org/drawingml/2006/main"/>
      </p:grpSpPr>
      <p:sp>
        <p:nvSpPr>
          <p:cNvPr id="2" name="Holder 2">
            <a:extLst xmlns:a="http://schemas.openxmlformats.org/drawingml/2006/main">
              <a:ext uri="{FF2B5EF4-FFF2-40B4-BE49-F238E27FC236}">
                <a16:creationId xmlns:a16="http://schemas.microsoft.com/office/drawing/2014/main" id="{03E14C2F-3E35-47F0-9D35-FA205B54633C}"/>
              </a:ext>
            </a:extLst>
          </p:cNvPr>
          <p:cNvSpPr>
            <a:spLocks xmlns:a="http://schemas.openxmlformats.org/drawingml/2006/main" noGrp="1"/>
          </p:cNvSpPr>
          <p:nvPr>
            <p:ph type="ctrTitle" idx="0"/>
          </p:nvPr>
        </p:nvSpPr>
        <p:spPr>
          <a:xfrm xmlns:a="http://schemas.openxmlformats.org/drawingml/2006/main">
            <a:off x="567213" y="3314954"/>
            <a:ext cx="6428422" cy="2245614"/>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a:lvl1pPr>
          </a:lstStyle>
          <a:p xmlns:a="http://schemas.openxmlformats.org/drawingml/2006/main">
            <a:endParaRPr/>
          </a:p>
        </p:txBody>
      </p:sp>
      <p:sp>
        <p:nvSpPr>
          <p:cNvPr id="3" name="Holder 3">
            <a:extLst xmlns:a="http://schemas.openxmlformats.org/drawingml/2006/main">
              <a:ext uri="{FF2B5EF4-FFF2-40B4-BE49-F238E27FC236}">
                <a16:creationId xmlns:a16="http://schemas.microsoft.com/office/drawing/2014/main" id="{8BAD1502-13FB-4A36-8F2B-A691DAE5AE66}"/>
              </a:ext>
            </a:extLst>
          </p:cNvPr>
          <p:cNvSpPr>
            <a:spLocks xmlns:a="http://schemas.openxmlformats.org/drawingml/2006/main" noGrp="1"/>
          </p:cNvSpPr>
          <p:nvPr>
            <p:ph type="subTitle" idx="4"/>
          </p:nvPr>
        </p:nvSpPr>
        <p:spPr>
          <a:xfrm xmlns:a="http://schemas.openxmlformats.org/drawingml/2006/main">
            <a:off x="1134427" y="5988304"/>
            <a:ext cx="5293995" cy="2673350"/>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a:lvl1pPr>
          </a:lstStyle>
          <a:p xmlns:a="http://schemas.openxmlformats.org/drawingml/2006/main">
            <a:endParaRPr/>
          </a:p>
        </p:txBody>
      </p:sp>
      <p:sp>
        <p:nvSpPr>
          <p:cNvPr id="4" name="Holder 4">
            <a:extLst xmlns:a="http://schemas.openxmlformats.org/drawingml/2006/main">
              <a:ext uri="{FF2B5EF4-FFF2-40B4-BE49-F238E27FC236}">
                <a16:creationId xmlns:a16="http://schemas.microsoft.com/office/drawing/2014/main" id="{AF270385-6911-4627-82D3-A05A6A9E436D}"/>
              </a:ext>
            </a:extLst>
          </p:cNvPr>
          <p:cNvSpPr>
            <a:spLocks xmlns:a="http://schemas.openxmlformats.org/drawingml/2006/main" noGrp="1"/>
          </p:cNvSpPr>
          <p:nvPr>
            <p:ph type="ftr" idx="5"/>
          </p:nvPr>
        </p:nvSpPr>
        <p:spPr/>
        <p:txBody>
          <a:bodyPr xmlns:a="http://schemas.openxmlformats.org/drawingml/2006/main" lIns="0" tIns="0" rIns="0" bIns="0"/>
          <a:lstStyle xmlns:a="http://schemas.openxmlformats.org/drawingml/2006/main">
            <a:lvl1pPr algn="ctr">
              <a:buNone/>
              <a:defRPr>
                <a:solidFill>
                  <a:schemeClr val="tx1">
                    <a:tint val="75000"/>
                  </a:schemeClr>
                </a:solidFill>
              </a:defRPr>
            </a:lvl1pPr>
          </a:lstStyle>
          <a:p xmlns:a="http://schemas.openxmlformats.org/drawingml/2006/main">
            <a:endParaRPr/>
          </a:p>
        </p:txBody>
      </p:sp>
      <p:sp>
        <p:nvSpPr>
          <p:cNvPr id="5" name="Holder 5">
            <a:extLst xmlns:a="http://schemas.openxmlformats.org/drawingml/2006/main">
              <a:ext uri="{FF2B5EF4-FFF2-40B4-BE49-F238E27FC236}">
                <a16:creationId xmlns:a16="http://schemas.microsoft.com/office/drawing/2014/main" id="{DDFAC2D9-2CAD-497F-8B37-B1C9319EF43B}"/>
              </a:ext>
            </a:extLst>
          </p:cNvPr>
          <p:cNvSpPr>
            <a:spLocks xmlns:a="http://schemas.openxmlformats.org/drawingml/2006/main" noGrp="1"/>
          </p:cNvSpPr>
          <p:nvPr>
            <p:ph type="dt" idx="6"/>
          </p:nvPr>
        </p:nvSpPr>
        <p:spPr/>
        <p:txBody>
          <a:bodyPr xmlns:a="http://schemas.openxmlformats.org/drawingml/2006/main" lIns="0" tIns="0" rIns="0" bIns="0"/>
          <a:lstStyle xmlns:a="http://schemas.openxmlformats.org/drawingml/2006/main">
            <a:lvl1pPr algn="l">
              <a:buNone/>
              <a:defRPr>
                <a:solidFill>
                  <a:schemeClr val="tx1">
                    <a:tint val="75000"/>
                  </a:schemeClr>
                </a:solidFill>
              </a:defRPr>
            </a:lvl1pPr>
          </a:lstStyle>
          <a:p xmlns:a="http://schemas.openxmlformats.org/drawingml/2006/main">
            <a:fld id="{1D8BD707-D9CF-40AE-B4C6-C98DA3205C09}" type="datetimeFigureOut">
              <a:t>01.10.2026</a:t>
            </a:fld>
            <a:endParaRPr/>
          </a:p>
        </p:txBody>
      </p:sp>
      <p:sp>
        <p:nvSpPr>
          <p:cNvPr id="6" name="Holder 6">
            <a:extLst xmlns:a="http://schemas.openxmlformats.org/drawingml/2006/main">
              <a:ext uri="{FF2B5EF4-FFF2-40B4-BE49-F238E27FC236}">
                <a16:creationId xmlns:a16="http://schemas.microsoft.com/office/drawing/2014/main" id="{209A2A67-B737-4A67-98D3-06871465DB21}"/>
              </a:ext>
            </a:extLst>
          </p:cNvPr>
          <p:cNvSpPr>
            <a:spLocks xmlns:a="http://schemas.openxmlformats.org/drawingml/2006/main" noGrp="1"/>
          </p:cNvSpPr>
          <p:nvPr>
            <p:ph type="sldNum" idx="7"/>
          </p:nvPr>
        </p:nvSpPr>
        <p:spPr/>
        <p:txBody>
          <a:bodyPr xmlns:a="http://schemas.openxmlformats.org/drawingml/2006/main" lIns="0" tIns="0" rIns="0" bIns="0"/>
          <a:lstStyle xmlns:a="http://schemas.openxmlformats.org/drawingml/2006/main">
            <a:lvl1pPr>
              <a:buNone/>
              <a:defRPr sz="900" b="0" i="0">
                <a:solidFill>
                  <a:schemeClr val="tx1"/>
                </a:solidFill>
                <a:latin typeface="宋体"/>
                <a:ea typeface="宋体"/>
                <a:cs typeface="宋体"/>
              </a:defRPr>
            </a:lvl1pPr>
          </a:lstStyle>
          <a:p xmlns:a="http://schemas.openxmlformats.org/drawingml/2006/main">
            <a:pPr marL="12700">
              <a:lnSpc>
                <a:spcPts val="1255"/>
              </a:lnSpc>
              <a:buNone/>
            </a:pPr>
            <a:r>
              <a:t>第 </a:t>
            </a:r>
            <a:fld id="{81D60167-4931-47E6-BA6A-407CBD079E47}" type="slidenum">
              <a:rPr sz="1050" spc="-5">
                <a:latin typeface="Times New Roman"/>
                <a:ea typeface="Times New Roman"/>
                <a:cs typeface="Times New Roman"/>
              </a:rPr>
              <a:t>‹#›</a:t>
            </a:fld>
            <a:r>
              <a:rPr sz="1050" spc="-5">
                <a:latin typeface="Times New Roman"/>
                <a:ea typeface="Times New Roman"/>
                <a:cs typeface="Times New Roman"/>
              </a:rPr>
              <a:t> </a:t>
            </a:r>
            <a:r>
              <a:t>页 共 </a:t>
            </a:r>
            <a:r>
              <a:rPr>
                <a:latin typeface="Times New Roman"/>
                <a:ea typeface="Times New Roman"/>
                <a:cs typeface="Times New Roman"/>
              </a:rPr>
              <a:t>5</a:t>
            </a:r>
            <a:r>
              <a:rPr spc="60">
                <a:latin typeface="Times New Roman"/>
                <a:ea typeface="Times New Roman"/>
                <a:cs typeface="Times New Roman"/>
              </a:rPr>
              <a:t> </a:t>
            </a:r>
            <a:r>
              <a:t>页</a:t>
            </a:r>
            <a:endParaRPr sz="1050">
              <a:latin typeface="Times New Roman"/>
              <a:ea typeface="Times New Roman"/>
              <a:cs typeface="Times New Roman"/>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Holder 2">
            <a:extLst xmlns:a="http://schemas.openxmlformats.org/drawingml/2006/main">
              <a:ext uri="{FF2B5EF4-FFF2-40B4-BE49-F238E27FC236}">
                <a16:creationId xmlns:a16="http://schemas.microsoft.com/office/drawing/2014/main" id="{929FF763-6C82-475C-840B-DAD2845AC3A7}"/>
              </a:ext>
            </a:extLst>
          </p:cNvPr>
          <p:cNvSpPr>
            <a:spLocks xmlns:a="http://schemas.openxmlformats.org/drawingml/2006/main" noGrp="1"/>
          </p:cNvSpPr>
          <p:nvPr>
            <p:ph type="title" idx="0"/>
          </p:nvPr>
        </p:nvSpPr>
        <p:spPr/>
        <p:txBody>
          <a:bodyPr xmlns:a="http://schemas.openxmlformats.org/drawingml/2006/main" lIns="0" tIns="0" rIns="0" bIns="0"/>
          <a:lstStyle xmlns:a="http://schemas.openxmlformats.org/drawingml/2006/main">
            <a:lvl1pPr>
              <a:buNone/>
              <a:defRPr/>
            </a:lvl1pPr>
          </a:lstStyle>
          <a:p xmlns:a="http://schemas.openxmlformats.org/drawingml/2006/main">
            <a:endParaRPr/>
          </a:p>
        </p:txBody>
      </p:sp>
      <p:sp>
        <p:nvSpPr>
          <p:cNvPr id="3" name="Holder 3">
            <a:extLst xmlns:a="http://schemas.openxmlformats.org/drawingml/2006/main">
              <a:ext uri="{FF2B5EF4-FFF2-40B4-BE49-F238E27FC236}">
                <a16:creationId xmlns:a16="http://schemas.microsoft.com/office/drawing/2014/main" id="{172B3EA7-D759-456E-B036-744017677603}"/>
              </a:ext>
            </a:extLst>
          </p:cNvPr>
          <p:cNvSpPr>
            <a:spLocks xmlns:a="http://schemas.openxmlformats.org/drawingml/2006/main" noGrp="1"/>
          </p:cNvSpPr>
          <p:nvPr>
            <p:ph type="body" idx="1"/>
          </p:nvPr>
        </p:nvSpPr>
        <p:spPr/>
        <p:txBody>
          <a:bodyPr xmlns:a="http://schemas.openxmlformats.org/drawingml/2006/main" lIns="0" tIns="0" rIns="0" bIns="0"/>
          <a:lstStyle xmlns:a="http://schemas.openxmlformats.org/drawingml/2006/main">
            <a:lvl1pPr>
              <a:buNone/>
              <a:defRPr/>
            </a:lvl1pPr>
          </a:lstStyle>
          <a:p xmlns:a="http://schemas.openxmlformats.org/drawingml/2006/main">
            <a:endParaRPr/>
          </a:p>
        </p:txBody>
      </p:sp>
      <p:sp>
        <p:nvSpPr>
          <p:cNvPr id="4" name="Holder 4">
            <a:extLst xmlns:a="http://schemas.openxmlformats.org/drawingml/2006/main">
              <a:ext uri="{FF2B5EF4-FFF2-40B4-BE49-F238E27FC236}">
                <a16:creationId xmlns:a16="http://schemas.microsoft.com/office/drawing/2014/main" id="{D1346F73-367E-4E5B-A60A-699E2C2A297A}"/>
              </a:ext>
            </a:extLst>
          </p:cNvPr>
          <p:cNvSpPr>
            <a:spLocks xmlns:a="http://schemas.openxmlformats.org/drawingml/2006/main" noGrp="1"/>
          </p:cNvSpPr>
          <p:nvPr>
            <p:ph type="ftr" idx="5"/>
          </p:nvPr>
        </p:nvSpPr>
        <p:spPr/>
        <p:txBody>
          <a:bodyPr xmlns:a="http://schemas.openxmlformats.org/drawingml/2006/main" lIns="0" tIns="0" rIns="0" bIns="0"/>
          <a:lstStyle xmlns:a="http://schemas.openxmlformats.org/drawingml/2006/main">
            <a:lvl1pPr algn="ctr">
              <a:buNone/>
              <a:defRPr>
                <a:solidFill>
                  <a:schemeClr val="tx1">
                    <a:tint val="75000"/>
                  </a:schemeClr>
                </a:solidFill>
              </a:defRPr>
            </a:lvl1pPr>
          </a:lstStyle>
          <a:p xmlns:a="http://schemas.openxmlformats.org/drawingml/2006/main">
            <a:endParaRPr/>
          </a:p>
        </p:txBody>
      </p:sp>
      <p:sp>
        <p:nvSpPr>
          <p:cNvPr id="5" name="Holder 5">
            <a:extLst xmlns:a="http://schemas.openxmlformats.org/drawingml/2006/main">
              <a:ext uri="{FF2B5EF4-FFF2-40B4-BE49-F238E27FC236}">
                <a16:creationId xmlns:a16="http://schemas.microsoft.com/office/drawing/2014/main" id="{03AAA7C9-8B58-4BE5-AA31-7E5316625341}"/>
              </a:ext>
            </a:extLst>
          </p:cNvPr>
          <p:cNvSpPr>
            <a:spLocks xmlns:a="http://schemas.openxmlformats.org/drawingml/2006/main" noGrp="1"/>
          </p:cNvSpPr>
          <p:nvPr>
            <p:ph type="dt" idx="6"/>
          </p:nvPr>
        </p:nvSpPr>
        <p:spPr/>
        <p:txBody>
          <a:bodyPr xmlns:a="http://schemas.openxmlformats.org/drawingml/2006/main" lIns="0" tIns="0" rIns="0" bIns="0"/>
          <a:lstStyle xmlns:a="http://schemas.openxmlformats.org/drawingml/2006/main">
            <a:lvl1pPr algn="l">
              <a:buNone/>
              <a:defRPr>
                <a:solidFill>
                  <a:schemeClr val="tx1">
                    <a:tint val="75000"/>
                  </a:schemeClr>
                </a:solidFill>
              </a:defRPr>
            </a:lvl1pPr>
          </a:lstStyle>
          <a:p xmlns:a="http://schemas.openxmlformats.org/drawingml/2006/main">
            <a:fld id="{1D8BD707-D9CF-40AE-B4C6-C98DA3205C09}" type="datetimeFigureOut">
              <a:t>01.10.2026</a:t>
            </a:fld>
            <a:endParaRPr/>
          </a:p>
        </p:txBody>
      </p:sp>
      <p:sp>
        <p:nvSpPr>
          <p:cNvPr id="6" name="Holder 6">
            <a:extLst xmlns:a="http://schemas.openxmlformats.org/drawingml/2006/main">
              <a:ext uri="{FF2B5EF4-FFF2-40B4-BE49-F238E27FC236}">
                <a16:creationId xmlns:a16="http://schemas.microsoft.com/office/drawing/2014/main" id="{644CC87C-09C3-4AAF-ABF4-62DD58915675}"/>
              </a:ext>
            </a:extLst>
          </p:cNvPr>
          <p:cNvSpPr>
            <a:spLocks xmlns:a="http://schemas.openxmlformats.org/drawingml/2006/main" noGrp="1"/>
          </p:cNvSpPr>
          <p:nvPr>
            <p:ph type="sldNum" idx="7"/>
          </p:nvPr>
        </p:nvSpPr>
        <p:spPr/>
        <p:txBody>
          <a:bodyPr xmlns:a="http://schemas.openxmlformats.org/drawingml/2006/main" lIns="0" tIns="0" rIns="0" bIns="0"/>
          <a:lstStyle xmlns:a="http://schemas.openxmlformats.org/drawingml/2006/main">
            <a:lvl1pPr>
              <a:buNone/>
              <a:defRPr sz="900" b="0" i="0">
                <a:solidFill>
                  <a:schemeClr val="tx1"/>
                </a:solidFill>
                <a:latin typeface="宋体"/>
                <a:ea typeface="宋体"/>
                <a:cs typeface="宋体"/>
              </a:defRPr>
            </a:lvl1pPr>
          </a:lstStyle>
          <a:p xmlns:a="http://schemas.openxmlformats.org/drawingml/2006/main">
            <a:pPr marL="12700">
              <a:lnSpc>
                <a:spcPts val="1255"/>
              </a:lnSpc>
              <a:buNone/>
            </a:pPr>
            <a:r>
              <a:t>第 </a:t>
            </a:r>
            <a:fld id="{81D60167-4931-47E6-BA6A-407CBD079E47}" type="slidenum">
              <a:rPr sz="1050" spc="-5">
                <a:latin typeface="Times New Roman"/>
                <a:ea typeface="Times New Roman"/>
                <a:cs typeface="Times New Roman"/>
              </a:rPr>
              <a:t>‹#›</a:t>
            </a:fld>
            <a:r>
              <a:rPr sz="1050" spc="-5">
                <a:latin typeface="Times New Roman"/>
                <a:ea typeface="Times New Roman"/>
                <a:cs typeface="Times New Roman"/>
              </a:rPr>
              <a:t> </a:t>
            </a:r>
            <a:r>
              <a:t>页 共 </a:t>
            </a:r>
            <a:r>
              <a:rPr>
                <a:latin typeface="Times New Roman"/>
                <a:ea typeface="Times New Roman"/>
                <a:cs typeface="Times New Roman"/>
              </a:rPr>
              <a:t>5</a:t>
            </a:r>
            <a:r>
              <a:rPr spc="60">
                <a:latin typeface="Times New Roman"/>
                <a:ea typeface="Times New Roman"/>
                <a:cs typeface="Times New Roman"/>
              </a:rPr>
              <a:t> </a:t>
            </a:r>
            <a:r>
              <a:t>页</a:t>
            </a:r>
            <a:endParaRPr sz="1050">
              <a:latin typeface="Times New Roman"/>
              <a:ea typeface="Times New Roman"/>
              <a:cs typeface="Times New Roman"/>
            </a:endParaRPr>
          </a:p>
        </p:txBody>
      </p:sp>
    </p:spTree>
  </p:cSld>
</p:sldLayout>
</file>

<file path=ppt/slideLayouts/slideLayout3.xml><?xml version="1.0" encoding="utf-8"?>
<p:sldLayout xmlns:p="http://schemas.openxmlformats.org/presentationml/2006/main" type="obj" preserve="1">
  <p:cSld name="Two Content">
    <p:spTree>
      <p:nvGrpSpPr>
        <p:cNvPr id="1" name=""/>
        <p:cNvGrpSpPr/>
        <p:nvPr/>
      </p:nvGrpSpPr>
      <p:grpSpPr>
        <a:xfrm xmlns:a="http://schemas.openxmlformats.org/drawingml/2006/main"/>
      </p:grpSpPr>
      <p:sp>
        <p:nvSpPr>
          <p:cNvPr id="2" name="Holder 2">
            <a:extLst xmlns:a="http://schemas.openxmlformats.org/drawingml/2006/main">
              <a:ext uri="{FF2B5EF4-FFF2-40B4-BE49-F238E27FC236}">
                <a16:creationId xmlns:a16="http://schemas.microsoft.com/office/drawing/2014/main" id="{C829687E-DB97-4240-9220-EA01A7D89E14}"/>
              </a:ext>
            </a:extLst>
          </p:cNvPr>
          <p:cNvSpPr>
            <a:spLocks xmlns:a="http://schemas.openxmlformats.org/drawingml/2006/main" noGrp="1"/>
          </p:cNvSpPr>
          <p:nvPr>
            <p:ph type="title" idx="0"/>
          </p:nvPr>
        </p:nvSpPr>
        <p:spPr/>
        <p:txBody>
          <a:bodyPr xmlns:a="http://schemas.openxmlformats.org/drawingml/2006/main" lIns="0" tIns="0" rIns="0" bIns="0"/>
          <a:lstStyle xmlns:a="http://schemas.openxmlformats.org/drawingml/2006/main">
            <a:lvl1pPr>
              <a:buNone/>
              <a:defRPr/>
            </a:lvl1pPr>
          </a:lstStyle>
          <a:p xmlns:a="http://schemas.openxmlformats.org/drawingml/2006/main">
            <a:endParaRPr/>
          </a:p>
        </p:txBody>
      </p:sp>
      <p:sp>
        <p:nvSpPr>
          <p:cNvPr id="3" name="Holder 3">
            <a:extLst xmlns:a="http://schemas.openxmlformats.org/drawingml/2006/main">
              <a:ext uri="{FF2B5EF4-FFF2-40B4-BE49-F238E27FC236}">
                <a16:creationId xmlns:a16="http://schemas.microsoft.com/office/drawing/2014/main" id="{750CF6E9-454F-480E-805F-AF273ED6C7A1}"/>
              </a:ext>
            </a:extLst>
          </p:cNvPr>
          <p:cNvSpPr>
            <a:spLocks xmlns:a="http://schemas.openxmlformats.org/drawingml/2006/main" noGrp="1"/>
          </p:cNvSpPr>
          <p:nvPr>
            <p:ph idx="2"/>
          </p:nvPr>
        </p:nvSpPr>
        <p:spPr>
          <a:xfrm xmlns:a="http://schemas.openxmlformats.org/drawingml/2006/main">
            <a:off x="378142" y="2459482"/>
            <a:ext cx="3289839" cy="7057644"/>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a:lvl1pPr>
          </a:lstStyle>
          <a:p xmlns:a="http://schemas.openxmlformats.org/drawingml/2006/main">
            <a:endParaRPr/>
          </a:p>
        </p:txBody>
      </p:sp>
      <p:sp>
        <p:nvSpPr>
          <p:cNvPr id="4" name="Holder 4">
            <a:extLst xmlns:a="http://schemas.openxmlformats.org/drawingml/2006/main">
              <a:ext uri="{FF2B5EF4-FFF2-40B4-BE49-F238E27FC236}">
                <a16:creationId xmlns:a16="http://schemas.microsoft.com/office/drawing/2014/main" id="{8C1A55D1-8708-4876-9CE1-C8E144F7B8A8}"/>
              </a:ext>
            </a:extLst>
          </p:cNvPr>
          <p:cNvSpPr>
            <a:spLocks xmlns:a="http://schemas.openxmlformats.org/drawingml/2006/main" noGrp="1"/>
          </p:cNvSpPr>
          <p:nvPr>
            <p:ph idx="3"/>
          </p:nvPr>
        </p:nvSpPr>
        <p:spPr>
          <a:xfrm xmlns:a="http://schemas.openxmlformats.org/drawingml/2006/main">
            <a:off x="3894867" y="2459482"/>
            <a:ext cx="3289839" cy="7057644"/>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a:lvl1pPr>
          </a:lstStyle>
          <a:p xmlns:a="http://schemas.openxmlformats.org/drawingml/2006/main">
            <a:endParaRPr/>
          </a:p>
        </p:txBody>
      </p:sp>
      <p:sp>
        <p:nvSpPr>
          <p:cNvPr id="5" name="Holder 5">
            <a:extLst xmlns:a="http://schemas.openxmlformats.org/drawingml/2006/main">
              <a:ext uri="{FF2B5EF4-FFF2-40B4-BE49-F238E27FC236}">
                <a16:creationId xmlns:a16="http://schemas.microsoft.com/office/drawing/2014/main" id="{065AC679-B54E-4D55-A839-7578375F5FA5}"/>
              </a:ext>
            </a:extLst>
          </p:cNvPr>
          <p:cNvSpPr>
            <a:spLocks xmlns:a="http://schemas.openxmlformats.org/drawingml/2006/main" noGrp="1"/>
          </p:cNvSpPr>
          <p:nvPr>
            <p:ph type="ftr" idx="5"/>
          </p:nvPr>
        </p:nvSpPr>
        <p:spPr/>
        <p:txBody>
          <a:bodyPr xmlns:a="http://schemas.openxmlformats.org/drawingml/2006/main" lIns="0" tIns="0" rIns="0" bIns="0"/>
          <a:lstStyle xmlns:a="http://schemas.openxmlformats.org/drawingml/2006/main">
            <a:lvl1pPr algn="ctr">
              <a:buNone/>
              <a:defRPr>
                <a:solidFill>
                  <a:schemeClr val="tx1">
                    <a:tint val="75000"/>
                  </a:schemeClr>
                </a:solidFill>
              </a:defRPr>
            </a:lvl1pPr>
          </a:lstStyle>
          <a:p xmlns:a="http://schemas.openxmlformats.org/drawingml/2006/main">
            <a:endParaRPr/>
          </a:p>
        </p:txBody>
      </p:sp>
      <p:sp>
        <p:nvSpPr>
          <p:cNvPr id="6" name="Holder 6">
            <a:extLst xmlns:a="http://schemas.openxmlformats.org/drawingml/2006/main">
              <a:ext uri="{FF2B5EF4-FFF2-40B4-BE49-F238E27FC236}">
                <a16:creationId xmlns:a16="http://schemas.microsoft.com/office/drawing/2014/main" id="{7F4E5EAF-E324-493F-B8D9-AD436D21CBFA}"/>
              </a:ext>
            </a:extLst>
          </p:cNvPr>
          <p:cNvSpPr>
            <a:spLocks xmlns:a="http://schemas.openxmlformats.org/drawingml/2006/main" noGrp="1"/>
          </p:cNvSpPr>
          <p:nvPr>
            <p:ph type="dt" idx="6"/>
          </p:nvPr>
        </p:nvSpPr>
        <p:spPr/>
        <p:txBody>
          <a:bodyPr xmlns:a="http://schemas.openxmlformats.org/drawingml/2006/main" lIns="0" tIns="0" rIns="0" bIns="0"/>
          <a:lstStyle xmlns:a="http://schemas.openxmlformats.org/drawingml/2006/main">
            <a:lvl1pPr algn="l">
              <a:buNone/>
              <a:defRPr>
                <a:solidFill>
                  <a:schemeClr val="tx1">
                    <a:tint val="75000"/>
                  </a:schemeClr>
                </a:solidFill>
              </a:defRPr>
            </a:lvl1pPr>
          </a:lstStyle>
          <a:p xmlns:a="http://schemas.openxmlformats.org/drawingml/2006/main">
            <a:fld id="{1D8BD707-D9CF-40AE-B4C6-C98DA3205C09}" type="datetimeFigureOut">
              <a:t>01.10.2026</a:t>
            </a:fld>
            <a:endParaRPr/>
          </a:p>
        </p:txBody>
      </p:sp>
      <p:sp>
        <p:nvSpPr>
          <p:cNvPr id="7" name="Holder 7">
            <a:extLst xmlns:a="http://schemas.openxmlformats.org/drawingml/2006/main">
              <a:ext uri="{FF2B5EF4-FFF2-40B4-BE49-F238E27FC236}">
                <a16:creationId xmlns:a16="http://schemas.microsoft.com/office/drawing/2014/main" id="{18DECF7D-0046-4CD3-9BC3-8297CD5DA54B}"/>
              </a:ext>
            </a:extLst>
          </p:cNvPr>
          <p:cNvSpPr>
            <a:spLocks xmlns:a="http://schemas.openxmlformats.org/drawingml/2006/main" noGrp="1"/>
          </p:cNvSpPr>
          <p:nvPr>
            <p:ph type="sldNum" idx="7"/>
          </p:nvPr>
        </p:nvSpPr>
        <p:spPr/>
        <p:txBody>
          <a:bodyPr xmlns:a="http://schemas.openxmlformats.org/drawingml/2006/main" lIns="0" tIns="0" rIns="0" bIns="0"/>
          <a:lstStyle xmlns:a="http://schemas.openxmlformats.org/drawingml/2006/main">
            <a:lvl1pPr>
              <a:buNone/>
              <a:defRPr sz="900" b="0" i="0">
                <a:solidFill>
                  <a:schemeClr val="tx1"/>
                </a:solidFill>
                <a:latin typeface="宋体"/>
                <a:ea typeface="宋体"/>
                <a:cs typeface="宋体"/>
              </a:defRPr>
            </a:lvl1pPr>
          </a:lstStyle>
          <a:p xmlns:a="http://schemas.openxmlformats.org/drawingml/2006/main">
            <a:pPr marL="12700">
              <a:lnSpc>
                <a:spcPts val="1255"/>
              </a:lnSpc>
              <a:buNone/>
            </a:pPr>
            <a:r>
              <a:t>第 </a:t>
            </a:r>
            <a:fld id="{81D60167-4931-47E6-BA6A-407CBD079E47}" type="slidenum">
              <a:rPr sz="1050" spc="-5">
                <a:latin typeface="Times New Roman"/>
                <a:ea typeface="Times New Roman"/>
                <a:cs typeface="Times New Roman"/>
              </a:rPr>
              <a:t>‹#›</a:t>
            </a:fld>
            <a:r>
              <a:rPr sz="1050" spc="-5">
                <a:latin typeface="Times New Roman"/>
                <a:ea typeface="Times New Roman"/>
                <a:cs typeface="Times New Roman"/>
              </a:rPr>
              <a:t> </a:t>
            </a:r>
            <a:r>
              <a:t>页 共 </a:t>
            </a:r>
            <a:r>
              <a:rPr>
                <a:latin typeface="Times New Roman"/>
                <a:ea typeface="Times New Roman"/>
                <a:cs typeface="Times New Roman"/>
              </a:rPr>
              <a:t>5</a:t>
            </a:r>
            <a:r>
              <a:rPr spc="60">
                <a:latin typeface="Times New Roman"/>
                <a:ea typeface="Times New Roman"/>
                <a:cs typeface="Times New Roman"/>
              </a:rPr>
              <a:t> </a:t>
            </a:r>
            <a:r>
              <a:t>页</a:t>
            </a:r>
            <a:endParaRPr sz="1050">
              <a:latin typeface="Times New Roman"/>
              <a:ea typeface="Times New Roman"/>
              <a:cs typeface="Times New Roman"/>
            </a:endParaRPr>
          </a:p>
        </p:txBody>
      </p:sp>
    </p:spTree>
  </p:cSld>
</p:sldLayout>
</file>

<file path=ppt/slideLayouts/slideLayout4.xml><?xml version="1.0" encoding="utf-8"?>
<p:sldLayout xmlns:p="http://schemas.openxmlformats.org/presentationml/2006/main" type="obj" preserve="1">
  <p:cSld name="Title Only">
    <p:spTree>
      <p:nvGrpSpPr>
        <p:cNvPr id="1" name=""/>
        <p:cNvGrpSpPr/>
        <p:nvPr/>
      </p:nvGrpSpPr>
      <p:grpSpPr>
        <a:xfrm xmlns:a="http://schemas.openxmlformats.org/drawingml/2006/main"/>
      </p:grpSpPr>
      <p:sp>
        <p:nvSpPr>
          <p:cNvPr id="2" name="Holder 2">
            <a:extLst xmlns:a="http://schemas.openxmlformats.org/drawingml/2006/main">
              <a:ext uri="{FF2B5EF4-FFF2-40B4-BE49-F238E27FC236}">
                <a16:creationId xmlns:a16="http://schemas.microsoft.com/office/drawing/2014/main" id="{51123A8E-F259-4ADA-8FE5-2DAA36A106BA}"/>
              </a:ext>
            </a:extLst>
          </p:cNvPr>
          <p:cNvSpPr>
            <a:spLocks xmlns:a="http://schemas.openxmlformats.org/drawingml/2006/main" noGrp="1"/>
          </p:cNvSpPr>
          <p:nvPr>
            <p:ph type="title" idx="0"/>
          </p:nvPr>
        </p:nvSpPr>
        <p:spPr/>
        <p:txBody>
          <a:bodyPr xmlns:a="http://schemas.openxmlformats.org/drawingml/2006/main" lIns="0" tIns="0" rIns="0" bIns="0"/>
          <a:lstStyle xmlns:a="http://schemas.openxmlformats.org/drawingml/2006/main">
            <a:lvl1pPr>
              <a:buNone/>
              <a:defRPr/>
            </a:lvl1pPr>
          </a:lstStyle>
          <a:p xmlns:a="http://schemas.openxmlformats.org/drawingml/2006/main">
            <a:endParaRPr/>
          </a:p>
        </p:txBody>
      </p:sp>
      <p:sp>
        <p:nvSpPr>
          <p:cNvPr id="3" name="Holder 3">
            <a:extLst xmlns:a="http://schemas.openxmlformats.org/drawingml/2006/main">
              <a:ext uri="{FF2B5EF4-FFF2-40B4-BE49-F238E27FC236}">
                <a16:creationId xmlns:a16="http://schemas.microsoft.com/office/drawing/2014/main" id="{AD3FCE25-59B9-45D1-8C75-3FED83FF388B}"/>
              </a:ext>
            </a:extLst>
          </p:cNvPr>
          <p:cNvSpPr>
            <a:spLocks xmlns:a="http://schemas.openxmlformats.org/drawingml/2006/main" noGrp="1"/>
          </p:cNvSpPr>
          <p:nvPr>
            <p:ph type="ftr" idx="5"/>
          </p:nvPr>
        </p:nvSpPr>
        <p:spPr/>
        <p:txBody>
          <a:bodyPr xmlns:a="http://schemas.openxmlformats.org/drawingml/2006/main" lIns="0" tIns="0" rIns="0" bIns="0"/>
          <a:lstStyle xmlns:a="http://schemas.openxmlformats.org/drawingml/2006/main">
            <a:lvl1pPr algn="ctr">
              <a:buNone/>
              <a:defRPr>
                <a:solidFill>
                  <a:schemeClr val="tx1">
                    <a:tint val="75000"/>
                  </a:schemeClr>
                </a:solidFill>
              </a:defRPr>
            </a:lvl1pPr>
          </a:lstStyle>
          <a:p xmlns:a="http://schemas.openxmlformats.org/drawingml/2006/main">
            <a:endParaRPr/>
          </a:p>
        </p:txBody>
      </p:sp>
      <p:sp>
        <p:nvSpPr>
          <p:cNvPr id="4" name="Holder 4">
            <a:extLst xmlns:a="http://schemas.openxmlformats.org/drawingml/2006/main">
              <a:ext uri="{FF2B5EF4-FFF2-40B4-BE49-F238E27FC236}">
                <a16:creationId xmlns:a16="http://schemas.microsoft.com/office/drawing/2014/main" id="{BD31D6C0-70B7-4F3A-9833-D8A737F4E55C}"/>
              </a:ext>
            </a:extLst>
          </p:cNvPr>
          <p:cNvSpPr>
            <a:spLocks xmlns:a="http://schemas.openxmlformats.org/drawingml/2006/main" noGrp="1"/>
          </p:cNvSpPr>
          <p:nvPr>
            <p:ph type="dt" idx="6"/>
          </p:nvPr>
        </p:nvSpPr>
        <p:spPr/>
        <p:txBody>
          <a:bodyPr xmlns:a="http://schemas.openxmlformats.org/drawingml/2006/main" lIns="0" tIns="0" rIns="0" bIns="0"/>
          <a:lstStyle xmlns:a="http://schemas.openxmlformats.org/drawingml/2006/main">
            <a:lvl1pPr algn="l">
              <a:buNone/>
              <a:defRPr>
                <a:solidFill>
                  <a:schemeClr val="tx1">
                    <a:tint val="75000"/>
                  </a:schemeClr>
                </a:solidFill>
              </a:defRPr>
            </a:lvl1pPr>
          </a:lstStyle>
          <a:p xmlns:a="http://schemas.openxmlformats.org/drawingml/2006/main">
            <a:fld id="{1D8BD707-D9CF-40AE-B4C6-C98DA3205C09}" type="datetimeFigureOut">
              <a:t>01.10.2026</a:t>
            </a:fld>
            <a:endParaRPr/>
          </a:p>
        </p:txBody>
      </p:sp>
      <p:sp>
        <p:nvSpPr>
          <p:cNvPr id="5" name="Holder 5">
            <a:extLst xmlns:a="http://schemas.openxmlformats.org/drawingml/2006/main">
              <a:ext uri="{FF2B5EF4-FFF2-40B4-BE49-F238E27FC236}">
                <a16:creationId xmlns:a16="http://schemas.microsoft.com/office/drawing/2014/main" id="{923DEA19-F53F-4355-A5D4-692FB1F14087}"/>
              </a:ext>
            </a:extLst>
          </p:cNvPr>
          <p:cNvSpPr>
            <a:spLocks xmlns:a="http://schemas.openxmlformats.org/drawingml/2006/main" noGrp="1"/>
          </p:cNvSpPr>
          <p:nvPr>
            <p:ph type="sldNum" idx="7"/>
          </p:nvPr>
        </p:nvSpPr>
        <p:spPr/>
        <p:txBody>
          <a:bodyPr xmlns:a="http://schemas.openxmlformats.org/drawingml/2006/main" lIns="0" tIns="0" rIns="0" bIns="0"/>
          <a:lstStyle xmlns:a="http://schemas.openxmlformats.org/drawingml/2006/main">
            <a:lvl1pPr>
              <a:buNone/>
              <a:defRPr sz="900" b="0" i="0">
                <a:solidFill>
                  <a:schemeClr val="tx1"/>
                </a:solidFill>
                <a:latin typeface="宋体"/>
                <a:ea typeface="宋体"/>
                <a:cs typeface="宋体"/>
              </a:defRPr>
            </a:lvl1pPr>
          </a:lstStyle>
          <a:p xmlns:a="http://schemas.openxmlformats.org/drawingml/2006/main">
            <a:pPr marL="12700">
              <a:lnSpc>
                <a:spcPts val="1255"/>
              </a:lnSpc>
              <a:buNone/>
            </a:pPr>
            <a:r>
              <a:t>第 </a:t>
            </a:r>
            <a:fld id="{81D60167-4931-47E6-BA6A-407CBD079E47}" type="slidenum">
              <a:rPr sz="1050" spc="-5">
                <a:latin typeface="Times New Roman"/>
                <a:ea typeface="Times New Roman"/>
                <a:cs typeface="Times New Roman"/>
              </a:rPr>
              <a:t>‹#›</a:t>
            </a:fld>
            <a:r>
              <a:rPr sz="1050" spc="-5">
                <a:latin typeface="Times New Roman"/>
                <a:ea typeface="Times New Roman"/>
                <a:cs typeface="Times New Roman"/>
              </a:rPr>
              <a:t> </a:t>
            </a:r>
            <a:r>
              <a:t>页 共 </a:t>
            </a:r>
            <a:r>
              <a:rPr>
                <a:latin typeface="Times New Roman"/>
                <a:ea typeface="Times New Roman"/>
                <a:cs typeface="Times New Roman"/>
              </a:rPr>
              <a:t>5</a:t>
            </a:r>
            <a:r>
              <a:rPr spc="60">
                <a:latin typeface="Times New Roman"/>
                <a:ea typeface="Times New Roman"/>
                <a:cs typeface="Times New Roman"/>
              </a:rPr>
              <a:t> </a:t>
            </a:r>
            <a:r>
              <a:t>页</a:t>
            </a:r>
            <a:endParaRPr sz="1050">
              <a:latin typeface="Times New Roman"/>
              <a:ea typeface="Times New Roman"/>
              <a:cs typeface="Times New Roman"/>
            </a:endParaRPr>
          </a:p>
        </p:txBody>
      </p:sp>
    </p:spTree>
  </p:cSld>
</p:sldLayout>
</file>

<file path=ppt/slideLayouts/slideLayout5.xml><?xml version="1.0" encoding="utf-8"?>
<p:sldLayout xmlns:p="http://schemas.openxmlformats.org/presentationml/2006/main" type="obj" preserve="1">
  <p:cSld name="Blank">
    <p:spTree>
      <p:nvGrpSpPr>
        <p:cNvPr id="1" name=""/>
        <p:cNvGrpSpPr/>
        <p:nvPr/>
      </p:nvGrpSpPr>
      <p:grpSpPr>
        <a:xfrm xmlns:a="http://schemas.openxmlformats.org/drawingml/2006/main"/>
      </p:grpSpPr>
      <p:sp>
        <p:nvSpPr>
          <p:cNvPr id="2" name="Holder 2">
            <a:extLst xmlns:a="http://schemas.openxmlformats.org/drawingml/2006/main">
              <a:ext uri="{FF2B5EF4-FFF2-40B4-BE49-F238E27FC236}">
                <a16:creationId xmlns:a16="http://schemas.microsoft.com/office/drawing/2014/main" id="{66BEB81F-0F1A-4482-B53E-7EEFD3DD9A60}"/>
              </a:ext>
            </a:extLst>
          </p:cNvPr>
          <p:cNvSpPr>
            <a:spLocks xmlns:a="http://schemas.openxmlformats.org/drawingml/2006/main" noGrp="1"/>
          </p:cNvSpPr>
          <p:nvPr>
            <p:ph type="ftr" idx="5"/>
          </p:nvPr>
        </p:nvSpPr>
        <p:spPr/>
        <p:txBody>
          <a:bodyPr xmlns:a="http://schemas.openxmlformats.org/drawingml/2006/main" lIns="0" tIns="0" rIns="0" bIns="0"/>
          <a:lstStyle xmlns:a="http://schemas.openxmlformats.org/drawingml/2006/main">
            <a:lvl1pPr algn="ctr">
              <a:buNone/>
              <a:defRPr>
                <a:solidFill>
                  <a:schemeClr val="tx1">
                    <a:tint val="75000"/>
                  </a:schemeClr>
                </a:solidFill>
              </a:defRPr>
            </a:lvl1pPr>
          </a:lstStyle>
          <a:p xmlns:a="http://schemas.openxmlformats.org/drawingml/2006/main">
            <a:endParaRPr/>
          </a:p>
        </p:txBody>
      </p:sp>
      <p:sp>
        <p:nvSpPr>
          <p:cNvPr id="3" name="Holder 3">
            <a:extLst xmlns:a="http://schemas.openxmlformats.org/drawingml/2006/main">
              <a:ext uri="{FF2B5EF4-FFF2-40B4-BE49-F238E27FC236}">
                <a16:creationId xmlns:a16="http://schemas.microsoft.com/office/drawing/2014/main" id="{25FFB49D-0F4A-4A0A-A54F-2A6B80E8F295}"/>
              </a:ext>
            </a:extLst>
          </p:cNvPr>
          <p:cNvSpPr>
            <a:spLocks xmlns:a="http://schemas.openxmlformats.org/drawingml/2006/main" noGrp="1"/>
          </p:cNvSpPr>
          <p:nvPr>
            <p:ph type="dt" idx="6"/>
          </p:nvPr>
        </p:nvSpPr>
        <p:spPr/>
        <p:txBody>
          <a:bodyPr xmlns:a="http://schemas.openxmlformats.org/drawingml/2006/main" lIns="0" tIns="0" rIns="0" bIns="0"/>
          <a:lstStyle xmlns:a="http://schemas.openxmlformats.org/drawingml/2006/main">
            <a:lvl1pPr algn="l">
              <a:buNone/>
              <a:defRPr>
                <a:solidFill>
                  <a:schemeClr val="tx1">
                    <a:tint val="75000"/>
                  </a:schemeClr>
                </a:solidFill>
              </a:defRPr>
            </a:lvl1pPr>
          </a:lstStyle>
          <a:p xmlns:a="http://schemas.openxmlformats.org/drawingml/2006/main">
            <a:fld id="{1D8BD707-D9CF-40AE-B4C6-C98DA3205C09}" type="datetimeFigureOut">
              <a:t>01.10.2026</a:t>
            </a:fld>
            <a:endParaRPr/>
          </a:p>
        </p:txBody>
      </p:sp>
      <p:sp>
        <p:nvSpPr>
          <p:cNvPr id="4" name="Holder 4">
            <a:extLst xmlns:a="http://schemas.openxmlformats.org/drawingml/2006/main">
              <a:ext uri="{FF2B5EF4-FFF2-40B4-BE49-F238E27FC236}">
                <a16:creationId xmlns:a16="http://schemas.microsoft.com/office/drawing/2014/main" id="{56E24EF4-A6A9-4B80-9468-FD2B1AFBCEAF}"/>
              </a:ext>
            </a:extLst>
          </p:cNvPr>
          <p:cNvSpPr>
            <a:spLocks xmlns:a="http://schemas.openxmlformats.org/drawingml/2006/main" noGrp="1"/>
          </p:cNvSpPr>
          <p:nvPr>
            <p:ph type="sldNum" idx="7"/>
          </p:nvPr>
        </p:nvSpPr>
        <p:spPr/>
        <p:txBody>
          <a:bodyPr xmlns:a="http://schemas.openxmlformats.org/drawingml/2006/main" lIns="0" tIns="0" rIns="0" bIns="0"/>
          <a:lstStyle xmlns:a="http://schemas.openxmlformats.org/drawingml/2006/main">
            <a:lvl1pPr>
              <a:buNone/>
              <a:defRPr sz="900" b="0" i="0">
                <a:solidFill>
                  <a:schemeClr val="tx1"/>
                </a:solidFill>
                <a:latin typeface="宋体"/>
                <a:ea typeface="宋体"/>
                <a:cs typeface="宋体"/>
              </a:defRPr>
            </a:lvl1pPr>
          </a:lstStyle>
          <a:p xmlns:a="http://schemas.openxmlformats.org/drawingml/2006/main">
            <a:pPr marL="12700">
              <a:lnSpc>
                <a:spcPts val="1255"/>
              </a:lnSpc>
              <a:buNone/>
            </a:pPr>
            <a:r>
              <a:t>第 </a:t>
            </a:r>
            <a:fld id="{81D60167-4931-47E6-BA6A-407CBD079E47}" type="slidenum">
              <a:rPr sz="1050" spc="-5">
                <a:latin typeface="Times New Roman"/>
                <a:ea typeface="Times New Roman"/>
                <a:cs typeface="Times New Roman"/>
              </a:rPr>
              <a:t>‹#›</a:t>
            </a:fld>
            <a:r>
              <a:rPr sz="1050" spc="-5">
                <a:latin typeface="Times New Roman"/>
                <a:ea typeface="Times New Roman"/>
                <a:cs typeface="Times New Roman"/>
              </a:rPr>
              <a:t> </a:t>
            </a:r>
            <a:r>
              <a:t>页 共 </a:t>
            </a:r>
            <a:r>
              <a:rPr>
                <a:latin typeface="Times New Roman"/>
                <a:ea typeface="Times New Roman"/>
                <a:cs typeface="Times New Roman"/>
              </a:rPr>
              <a:t>5</a:t>
            </a:r>
            <a:r>
              <a:rPr spc="60">
                <a:latin typeface="Times New Roman"/>
                <a:ea typeface="Times New Roman"/>
                <a:cs typeface="Times New Roman"/>
              </a:rPr>
              <a:t> </a:t>
            </a:r>
            <a:r>
              <a:t>页</a:t>
            </a:r>
            <a:endParaRPr sz="1050">
              <a:latin typeface="Times New Roman"/>
              <a:ea typeface="Times New Roman"/>
              <a:cs typeface="Times New Roman"/>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3ff6e614064dd9" /><Relationship Type="http://schemas.openxmlformats.org/officeDocument/2006/relationships/slideLayout" Target="/ppt/slideLayouts/slideLayout1.xml" Id="R947a5905069d4f96" /><Relationship Type="http://schemas.openxmlformats.org/officeDocument/2006/relationships/slideLayout" Target="/ppt/slideLayouts/slideLayout2.xml" Id="Rc74ab681468e4c3a" /><Relationship Type="http://schemas.openxmlformats.org/officeDocument/2006/relationships/slideLayout" Target="/ppt/slideLayouts/slideLayout3.xml" Id="Rb5454fd18f1e4804" /><Relationship Type="http://schemas.openxmlformats.org/officeDocument/2006/relationships/slideLayout" Target="/ppt/slideLayouts/slideLayout4.xml" Id="Rb0af31fc342c480d" /><Relationship Type="http://schemas.openxmlformats.org/officeDocument/2006/relationships/slideLayout" Target="/ppt/slideLayouts/slideLayout5.xml" Id="Re1918ba692ec471c"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2" name="Holder 2">
            <a:extLst xmlns:a="http://schemas.openxmlformats.org/drawingml/2006/main">
              <a:ext uri="{FF2B5EF4-FFF2-40B4-BE49-F238E27FC236}">
                <a16:creationId xmlns:a16="http://schemas.microsoft.com/office/drawing/2014/main" id="{1455A050-D393-4096-91B9-D35B9B5E7426}"/>
              </a:ext>
            </a:extLst>
          </p:cNvPr>
          <p:cNvSpPr>
            <a:spLocks xmlns:a="http://schemas.openxmlformats.org/drawingml/2006/main" noGrp="1"/>
          </p:cNvSpPr>
          <p:nvPr>
            <p:ph type="title" idx="0"/>
          </p:nvPr>
        </p:nvSpPr>
        <p:spPr>
          <a:xfrm xmlns:a="http://schemas.openxmlformats.org/drawingml/2006/main">
            <a:off x="378142" y="427736"/>
            <a:ext cx="6806565" cy="1710944"/>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a:lvl1pPr>
          </a:lstStyle>
          <a:p xmlns:a="http://schemas.openxmlformats.org/drawingml/2006/main">
            <a:endParaRPr/>
          </a:p>
        </p:txBody>
      </p:sp>
      <p:sp>
        <p:nvSpPr>
          <p:cNvPr id="3" name="Holder 3">
            <a:extLst xmlns:a="http://schemas.openxmlformats.org/drawingml/2006/main">
              <a:ext uri="{FF2B5EF4-FFF2-40B4-BE49-F238E27FC236}">
                <a16:creationId xmlns:a16="http://schemas.microsoft.com/office/drawing/2014/main" id="{CF9F6015-2D76-4544-87B0-E2D4E38383D0}"/>
              </a:ext>
            </a:extLst>
          </p:cNvPr>
          <p:cNvSpPr>
            <a:spLocks xmlns:a="http://schemas.openxmlformats.org/drawingml/2006/main" noGrp="1"/>
          </p:cNvSpPr>
          <p:nvPr>
            <p:ph type="body" idx="1"/>
          </p:nvPr>
        </p:nvSpPr>
        <p:spPr>
          <a:xfrm xmlns:a="http://schemas.openxmlformats.org/drawingml/2006/main">
            <a:off x="378142" y="2459482"/>
            <a:ext cx="6806565" cy="7057644"/>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a:lvl1pPr>
          </a:lstStyle>
          <a:p xmlns:a="http://schemas.openxmlformats.org/drawingml/2006/main">
            <a:endParaRPr/>
          </a:p>
        </p:txBody>
      </p:sp>
      <p:sp>
        <p:nvSpPr>
          <p:cNvPr id="4" name="Holder 4">
            <a:extLst xmlns:a="http://schemas.openxmlformats.org/drawingml/2006/main">
              <a:ext uri="{FF2B5EF4-FFF2-40B4-BE49-F238E27FC236}">
                <a16:creationId xmlns:a16="http://schemas.microsoft.com/office/drawing/2014/main" id="{1A436AA7-9FAB-4A29-B371-60C82E7CA0B2}"/>
              </a:ext>
            </a:extLst>
          </p:cNvPr>
          <p:cNvSpPr>
            <a:spLocks xmlns:a="http://schemas.openxmlformats.org/drawingml/2006/main" noGrp="1"/>
          </p:cNvSpPr>
          <p:nvPr>
            <p:ph type="ftr" idx="5"/>
          </p:nvPr>
        </p:nvSpPr>
        <p:spPr>
          <a:xfrm xmlns:a="http://schemas.openxmlformats.org/drawingml/2006/main">
            <a:off x="2571369" y="9944862"/>
            <a:ext cx="2420112" cy="534670"/>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lgn="ctr">
              <a:buNone/>
              <a:defRPr>
                <a:solidFill>
                  <a:schemeClr val="tx1">
                    <a:tint val="75000"/>
                  </a:schemeClr>
                </a:solidFill>
              </a:defRPr>
            </a:lvl1pPr>
          </a:lstStyle>
          <a:p xmlns:a="http://schemas.openxmlformats.org/drawingml/2006/main">
            <a:endParaRPr/>
          </a:p>
        </p:txBody>
      </p:sp>
      <p:sp>
        <p:nvSpPr>
          <p:cNvPr id="5" name="Holder 5">
            <a:extLst xmlns:a="http://schemas.openxmlformats.org/drawingml/2006/main">
              <a:ext uri="{FF2B5EF4-FFF2-40B4-BE49-F238E27FC236}">
                <a16:creationId xmlns:a16="http://schemas.microsoft.com/office/drawing/2014/main" id="{7BC07306-A302-4692-92A1-E136B77500DE}"/>
              </a:ext>
            </a:extLst>
          </p:cNvPr>
          <p:cNvSpPr>
            <a:spLocks xmlns:a="http://schemas.openxmlformats.org/drawingml/2006/main" noGrp="1"/>
          </p:cNvSpPr>
          <p:nvPr>
            <p:ph type="dt" idx="6"/>
          </p:nvPr>
        </p:nvSpPr>
        <p:spPr>
          <a:xfrm xmlns:a="http://schemas.openxmlformats.org/drawingml/2006/main">
            <a:off x="378142" y="9944862"/>
            <a:ext cx="1739455" cy="534670"/>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lgn="l">
              <a:buNone/>
              <a:defRPr>
                <a:solidFill>
                  <a:schemeClr val="tx1">
                    <a:tint val="75000"/>
                  </a:schemeClr>
                </a:solidFill>
              </a:defRPr>
            </a:lvl1pPr>
          </a:lstStyle>
          <a:p xmlns:a="http://schemas.openxmlformats.org/drawingml/2006/main">
            <a:fld id="{1D8BD707-D9CF-40AE-B4C6-C98DA3205C09}" type="datetimeFigureOut">
              <a:t>01.10.2026</a:t>
            </a:fld>
            <a:endParaRPr/>
          </a:p>
        </p:txBody>
      </p:sp>
      <p:sp>
        <p:nvSpPr>
          <p:cNvPr id="6" name="Holder 6">
            <a:extLst xmlns:a="http://schemas.openxmlformats.org/drawingml/2006/main">
              <a:ext uri="{FF2B5EF4-FFF2-40B4-BE49-F238E27FC236}">
                <a16:creationId xmlns:a16="http://schemas.microsoft.com/office/drawing/2014/main" id="{32836774-378A-40D5-8B59-03952A92B40E}"/>
              </a:ext>
            </a:extLst>
          </p:cNvPr>
          <p:cNvSpPr>
            <a:spLocks xmlns:a="http://schemas.openxmlformats.org/drawingml/2006/main" noGrp="1"/>
          </p:cNvSpPr>
          <p:nvPr>
            <p:ph type="sldNum" idx="7"/>
          </p:nvPr>
        </p:nvSpPr>
        <p:spPr>
          <a:xfrm xmlns:a="http://schemas.openxmlformats.org/drawingml/2006/main">
            <a:off x="3212083" y="9923498"/>
            <a:ext cx="892810" cy="172720"/>
          </a:xfrm>
          <a:prstGeom xmlns:a="http://schemas.openxmlformats.org/drawingml/2006/main" prst="rect">
            <a:avLst/>
          </a:prstGeom>
        </p:spPr>
        <p:txBody>
          <a:bodyPr xmlns:a="http://schemas.openxmlformats.org/drawingml/2006/main" wrap="square" lIns="0" tIns="0" rIns="0" bIns="0">
            <a:spAutoFit/>
          </a:bodyPr>
          <a:lstStyle xmlns:a="http://schemas.openxmlformats.org/drawingml/2006/main">
            <a:lvl1pPr>
              <a:buNone/>
              <a:defRPr sz="900" b="0" i="0">
                <a:solidFill>
                  <a:schemeClr val="tx1"/>
                </a:solidFill>
                <a:latin typeface="宋体"/>
                <a:ea typeface="宋体"/>
                <a:cs typeface="宋体"/>
              </a:defRPr>
            </a:lvl1pPr>
          </a:lstStyle>
          <a:p xmlns:a="http://schemas.openxmlformats.org/drawingml/2006/main">
            <a:pPr marL="12700">
              <a:lnSpc>
                <a:spcPts val="1255"/>
              </a:lnSpc>
              <a:buNone/>
            </a:pPr>
            <a:r>
              <a:t>第 </a:t>
            </a:r>
            <a:fld id="{81D60167-4931-47E6-BA6A-407CBD079E47}" type="slidenum">
              <a:rPr sz="1050" spc="-5">
                <a:latin typeface="Times New Roman"/>
                <a:ea typeface="Times New Roman"/>
                <a:cs typeface="Times New Roman"/>
              </a:rPr>
              <a:t>‹#›</a:t>
            </a:fld>
            <a:r>
              <a:rPr sz="1050" spc="-5">
                <a:latin typeface="Times New Roman"/>
                <a:ea typeface="Times New Roman"/>
                <a:cs typeface="Times New Roman"/>
              </a:rPr>
              <a:t> </a:t>
            </a:r>
            <a:r>
              <a:t>页 共 </a:t>
            </a:r>
            <a:r>
              <a:rPr>
                <a:latin typeface="Times New Roman"/>
                <a:ea typeface="Times New Roman"/>
                <a:cs typeface="Times New Roman"/>
              </a:rPr>
              <a:t>5</a:t>
            </a:r>
            <a:r>
              <a:rPr spc="60">
                <a:latin typeface="Times New Roman"/>
                <a:ea typeface="Times New Roman"/>
                <a:cs typeface="Times New Roman"/>
              </a:rPr>
              <a:t> </a:t>
            </a:r>
            <a:r>
              <a:t>页</a:t>
            </a:r>
            <a:endParaRPr sz="1050">
              <a:latin typeface="Times New Roman"/>
              <a:ea typeface="Times New Roman"/>
              <a:cs typeface="Times New Roman"/>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7a5905069d4f96"/>
    <p:sldLayoutId xmlns:r="http://schemas.openxmlformats.org/officeDocument/2006/relationships" id="2147483650" r:id="Rc74ab681468e4c3a"/>
    <p:sldLayoutId xmlns:r="http://schemas.openxmlformats.org/officeDocument/2006/relationships" id="2147483651" r:id="Rb5454fd18f1e4804"/>
    <p:sldLayoutId xmlns:r="http://schemas.openxmlformats.org/officeDocument/2006/relationships" id="2147483652" r:id="Rb0af31fc342c480d"/>
    <p:sldLayoutId xmlns:r="http://schemas.openxmlformats.org/officeDocument/2006/relationships" id="2147483653" r:id="Re1918ba692ec471c"/>
  </p:sldLayoutIdLst>
  <p:txStyles>
    <p:titleStyle>
      <a:lvl1pPr xmlns:a="http://schemas.openxmlformats.org/drawingml/2006/main">
        <a:buNone/>
        <a:defRPr>
          <a:latin typeface="+mj-lt"/>
          <a:ea typeface="+mj-lt"/>
          <a:cs typeface="+mj-lt"/>
        </a:defRPr>
      </a:lvl1pPr>
    </p:titleStyle>
    <p:bodyStyle>
      <a:lvl1pPr xmlns:a="http://schemas.openxmlformats.org/drawingml/2006/main" marL="0">
        <a:buNone/>
        <a:defRPr>
          <a:latin typeface="+mn-lt"/>
          <a:ea typeface="+mn-lt"/>
          <a:cs typeface="+mn-lt"/>
        </a:defRPr>
      </a:lvl1pPr>
      <a:lvl2pPr xmlns:a="http://schemas.openxmlformats.org/drawingml/2006/main" marL="457200">
        <a:buNone/>
        <a:defRPr>
          <a:latin typeface="+mn-lt"/>
          <a:ea typeface="+mn-lt"/>
          <a:cs typeface="+mn-lt"/>
        </a:defRPr>
      </a:lvl2pPr>
      <a:lvl3pPr xmlns:a="http://schemas.openxmlformats.org/drawingml/2006/main" marL="914400">
        <a:buNone/>
        <a:defRPr>
          <a:latin typeface="+mn-lt"/>
          <a:ea typeface="+mn-lt"/>
          <a:cs typeface="+mn-lt"/>
        </a:defRPr>
      </a:lvl3pPr>
      <a:lvl4pPr xmlns:a="http://schemas.openxmlformats.org/drawingml/2006/main" marL="1371600">
        <a:buNone/>
        <a:defRPr>
          <a:latin typeface="+mn-lt"/>
          <a:ea typeface="+mn-lt"/>
          <a:cs typeface="+mn-lt"/>
        </a:defRPr>
      </a:lvl4pPr>
      <a:lvl5pPr xmlns:a="http://schemas.openxmlformats.org/drawingml/2006/main" marL="1828800">
        <a:buNone/>
        <a:defRPr>
          <a:latin typeface="+mn-lt"/>
          <a:ea typeface="+mn-lt"/>
          <a:cs typeface="+mn-lt"/>
        </a:defRPr>
      </a:lvl5pPr>
      <a:lvl6pPr xmlns:a="http://schemas.openxmlformats.org/drawingml/2006/main" marL="2286000">
        <a:buNone/>
        <a:defRPr>
          <a:latin typeface="+mn-lt"/>
          <a:ea typeface="+mn-lt"/>
          <a:cs typeface="+mn-lt"/>
        </a:defRPr>
      </a:lvl6pPr>
      <a:lvl7pPr xmlns:a="http://schemas.openxmlformats.org/drawingml/2006/main" marL="2743200">
        <a:buNone/>
        <a:defRPr>
          <a:latin typeface="+mn-lt"/>
          <a:ea typeface="+mn-lt"/>
          <a:cs typeface="+mn-lt"/>
        </a:defRPr>
      </a:lvl7pPr>
      <a:lvl8pPr xmlns:a="http://schemas.openxmlformats.org/drawingml/2006/main" marL="3200400">
        <a:buNone/>
        <a:defRPr>
          <a:latin typeface="+mn-lt"/>
          <a:ea typeface="+mn-lt"/>
          <a:cs typeface="+mn-lt"/>
        </a:defRPr>
      </a:lvl8pPr>
      <a:lvl9pPr xmlns:a="http://schemas.openxmlformats.org/drawingml/2006/main" marL="3657600">
        <a:buNone/>
        <a:defRPr>
          <a:latin typeface="+mn-lt"/>
          <a:ea typeface="+mn-lt"/>
          <a:cs typeface="+mn-lt"/>
        </a:defRPr>
      </a:lvl9pPr>
    </p:bodyStyle>
    <p:otherStyle>
      <a:lvl1pPr xmlns:a="http://schemas.openxmlformats.org/drawingml/2006/main" marL="0">
        <a:buNone/>
        <a:defRPr>
          <a:latin typeface="+mn-lt"/>
          <a:ea typeface="+mn-lt"/>
          <a:cs typeface="+mn-lt"/>
        </a:defRPr>
      </a:lvl1pPr>
      <a:lvl2pPr xmlns:a="http://schemas.openxmlformats.org/drawingml/2006/main" marL="457200">
        <a:buNone/>
        <a:defRPr>
          <a:latin typeface="+mn-lt"/>
          <a:ea typeface="+mn-lt"/>
          <a:cs typeface="+mn-lt"/>
        </a:defRPr>
      </a:lvl2pPr>
      <a:lvl3pPr xmlns:a="http://schemas.openxmlformats.org/drawingml/2006/main" marL="914400">
        <a:buNone/>
        <a:defRPr>
          <a:latin typeface="+mn-lt"/>
          <a:ea typeface="+mn-lt"/>
          <a:cs typeface="+mn-lt"/>
        </a:defRPr>
      </a:lvl3pPr>
      <a:lvl4pPr xmlns:a="http://schemas.openxmlformats.org/drawingml/2006/main" marL="1371600">
        <a:buNone/>
        <a:defRPr>
          <a:latin typeface="+mn-lt"/>
          <a:ea typeface="+mn-lt"/>
          <a:cs typeface="+mn-lt"/>
        </a:defRPr>
      </a:lvl4pPr>
      <a:lvl5pPr xmlns:a="http://schemas.openxmlformats.org/drawingml/2006/main" marL="1828800">
        <a:buNone/>
        <a:defRPr>
          <a:latin typeface="+mn-lt"/>
          <a:ea typeface="+mn-lt"/>
          <a:cs typeface="+mn-lt"/>
        </a:defRPr>
      </a:lvl5pPr>
      <a:lvl6pPr xmlns:a="http://schemas.openxmlformats.org/drawingml/2006/main" marL="2286000">
        <a:buNone/>
        <a:defRPr>
          <a:latin typeface="+mn-lt"/>
          <a:ea typeface="+mn-lt"/>
          <a:cs typeface="+mn-lt"/>
        </a:defRPr>
      </a:lvl6pPr>
      <a:lvl7pPr xmlns:a="http://schemas.openxmlformats.org/drawingml/2006/main" marL="2743200">
        <a:buNone/>
        <a:defRPr>
          <a:latin typeface="+mn-lt"/>
          <a:ea typeface="+mn-lt"/>
          <a:cs typeface="+mn-lt"/>
        </a:defRPr>
      </a:lvl7pPr>
      <a:lvl8pPr xmlns:a="http://schemas.openxmlformats.org/drawingml/2006/main" marL="3200400">
        <a:buNone/>
        <a:defRPr>
          <a:latin typeface="+mn-lt"/>
          <a:ea typeface="+mn-lt"/>
          <a:cs typeface="+mn-lt"/>
        </a:defRPr>
      </a:lvl8pPr>
      <a:lvl9pPr xmlns:a="http://schemas.openxmlformats.org/drawingml/2006/main" marL="3657600">
        <a:buNone/>
        <a:defRPr>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0008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5.xml" Id="Rdee0ed67899548cc" /><Relationship Type="http://schemas.openxmlformats.org/officeDocument/2006/relationships/notesSlide" Target="/ppt/notesSlides/notesSlide1.xml" Id="R6e290af750dd4c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5.xml" Id="Rfcf87ec4468c4b5e" /><Relationship Type="http://schemas.openxmlformats.org/officeDocument/2006/relationships/image" Target="/ppt/media/image.png" Id="Rf972915b4c5541bd" /><Relationship Type="http://schemas.openxmlformats.org/officeDocument/2006/relationships/image" Target="/ppt/media/image.jpeg" Id="R79f46b68011241f3" /><Relationship Type="http://schemas.openxmlformats.org/officeDocument/2006/relationships/image" Target="/ppt/media/image2.jpeg" Id="R6c277198b177441e" /><Relationship Type="http://schemas.openxmlformats.org/officeDocument/2006/relationships/image" Target="/ppt/media/image2.png" Id="Rbc43586f0ec8494d" /><Relationship Type="http://schemas.openxmlformats.org/officeDocument/2006/relationships/notesSlide" Target="/ppt/notesSlides/notesSlide2.xml" Id="Rd63346de67b742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5.xml" Id="R515549e0ee1a4724" /><Relationship Type="http://schemas.openxmlformats.org/officeDocument/2006/relationships/image" Target="/ppt/media/image3.png" Id="R4b889ba0fd694a84" /><Relationship Type="http://schemas.openxmlformats.org/officeDocument/2006/relationships/image" Target="/ppt/media/image4.png" Id="R559d0e8c2438470e" /><Relationship Type="http://schemas.openxmlformats.org/officeDocument/2006/relationships/image" Target="/ppt/media/image5.png" Id="Rb248498cfddb4661" /><Relationship Type="http://schemas.openxmlformats.org/officeDocument/2006/relationships/notesSlide" Target="/ppt/notesSlides/notesSlide3.xml" Id="Rc80187624b06476b" /></Relationships>
</file>

<file path=ppt/slides/_rels/slide4.xml.rels>&#65279;<?xml version="1.0" encoding="utf-8"?><Relationships xmlns="http://schemas.openxmlformats.org/package/2006/relationships"><Relationship Type="http://schemas.openxmlformats.org/officeDocument/2006/relationships/slideLayout" Target="/ppt/slideLayouts/slideLayout5.xml" Id="Rbb5e5968c8134fe9" /><Relationship Type="http://schemas.openxmlformats.org/officeDocument/2006/relationships/image" Target="/ppt/media/image6.png" Id="R4ef9c911473f41cd" /><Relationship Type="http://schemas.openxmlformats.org/officeDocument/2006/relationships/image" Target="/ppt/media/image7.png" Id="R6869df079151429e" /><Relationship Type="http://schemas.openxmlformats.org/officeDocument/2006/relationships/image" Target="/ppt/media/image8.png" Id="R50d22f86d82f4b35" /><Relationship Type="http://schemas.openxmlformats.org/officeDocument/2006/relationships/notesSlide" Target="/ppt/notesSlides/notesSlide4.xml" Id="R91a1adceec6747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5.xml" Id="R9ce4ad1980554192" /><Relationship Type="http://schemas.openxmlformats.org/officeDocument/2006/relationships/image" Target="/ppt/media/image9.png" Id="Rbe88c3f46f3e4ac5" /><Relationship Type="http://schemas.openxmlformats.org/officeDocument/2006/relationships/image" Target="/ppt/media/image10.png" Id="Ra12be1cb83aa482b" /><Relationship Type="http://schemas.openxmlformats.org/officeDocument/2006/relationships/hyperlink" Target="https://www.youtube.com/watch?v=d94OtOc9TrE" TargetMode="External" Id="R89e027e5ec21431a" /><Relationship Type="http://schemas.openxmlformats.org/officeDocument/2006/relationships/hyperlink" Target="https://www.youtube.com/watch?v=d94OtOc9TrE" TargetMode="External" Id="R4392c4feaff8492e" /><Relationship Type="http://schemas.openxmlformats.org/officeDocument/2006/relationships/hyperlink" Target="https://youtu.be/tKctKeXFOJo" TargetMode="External" Id="R9a58a9c404824cfa" /><Relationship Type="http://schemas.openxmlformats.org/officeDocument/2006/relationships/notesSlide" Target="/ppt/notesSlides/notesSlide5.xml" Id="R4ba298cf9c5442e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document-label">
            <a:extLst xmlns:a="http://schemas.openxmlformats.org/drawingml/2006/main">
              <a:ext uri="{FF2B5EF4-FFF2-40B4-BE49-F238E27FC236}">
                <a16:creationId xmlns:a16="http://schemas.microsoft.com/office/drawing/2014/main" id="{2ED452CC-8061-475C-BBA1-96273ACAD5AD}"/>
              </a:ext>
            </a:extLst>
          </p:cNvPr>
          <p:cNvSpPr>
            <a:spLocks xmlns:a="http://schemas.openxmlformats.org/drawingml/2006/main" noGrp="1"/>
          </p:cNvSpPr>
          <p:nvPr/>
        </p:nvSpPr>
        <p:spPr>
          <a:xfrm xmlns:a="http://schemas.openxmlformats.org/drawingml/2006/main">
            <a:off x="533400" y="381000"/>
            <a:ext cx="647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22222"/>
                </a:solidFill>
                <a:latin typeface="Calibri"/>
                <a:ea typeface="Calibri"/>
                <a:cs typeface="Calibri"/>
              </a:defRPr>
            </a:pPr>
            <a:r>
              <a:rPr sz="1500" b="1">
                <a:solidFill>
                  <a:srgbClr val="222222"/>
                </a:solidFill>
                <a:latin typeface="Calibri"/>
                <a:ea typeface="Calibri"/>
                <a:cs typeface="Calibri"/>
              </a:rPr>
              <a:t>iBoard • Сенсорна рамка для ТВ, серія Y</a:t>
            </a:r>
          </a:p>
        </p:txBody>
      </p:sp>
      <p:sp>
        <p:nvSpPr>
          <p:cNvPr id="2" name="warning-title">
            <a:extLst xmlns:a="http://schemas.openxmlformats.org/drawingml/2006/main">
              <a:ext uri="{FF2B5EF4-FFF2-40B4-BE49-F238E27FC236}">
                <a16:creationId xmlns:a16="http://schemas.microsoft.com/office/drawing/2014/main" id="{5AA8FAB1-4939-404C-A0C4-7B854AB2ECB0}"/>
              </a:ext>
            </a:extLst>
          </p:cNvPr>
          <p:cNvSpPr>
            <a:spLocks xmlns:a="http://schemas.openxmlformats.org/drawingml/2006/main" noGrp="1"/>
          </p:cNvSpPr>
          <p:nvPr/>
        </p:nvSpPr>
        <p:spPr>
          <a:xfrm xmlns:a="http://schemas.openxmlformats.org/drawingml/2006/main">
            <a:off x="533400" y="885825"/>
            <a:ext cx="6477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1">
                <a:solidFill>
                  <a:srgbClr val="C00000"/>
                </a:solidFill>
                <a:latin typeface="Calibri"/>
                <a:ea typeface="Calibri"/>
                <a:cs typeface="Calibri"/>
              </a:defRPr>
            </a:pPr>
            <a:r>
              <a:rPr sz="2400" b="1">
                <a:solidFill>
                  <a:srgbClr val="C00000"/>
                </a:solidFill>
                <a:latin typeface="Calibri"/>
                <a:ea typeface="Calibri"/>
                <a:cs typeface="Calibri"/>
              </a:rPr>
              <a:t>Перед монтажем на телевізор</a:t>
            </a:r>
          </a:p>
        </p:txBody>
      </p:sp>
      <p:sp>
        <p:nvSpPr>
          <p:cNvPr id="3" name="test-title">
            <a:extLst xmlns:a="http://schemas.openxmlformats.org/drawingml/2006/main">
              <a:ext uri="{FF2B5EF4-FFF2-40B4-BE49-F238E27FC236}">
                <a16:creationId xmlns:a16="http://schemas.microsoft.com/office/drawing/2014/main" id="{44F7E20C-9F2E-4CA9-9DBB-B643D0BE3F96}"/>
              </a:ext>
            </a:extLst>
          </p:cNvPr>
          <p:cNvSpPr>
            <a:spLocks xmlns:a="http://schemas.openxmlformats.org/drawingml/2006/main" noGrp="1"/>
          </p:cNvSpPr>
          <p:nvPr/>
        </p:nvSpPr>
        <p:spPr>
          <a:xfrm xmlns:a="http://schemas.openxmlformats.org/drawingml/2006/main">
            <a:off x="533400" y="1838325"/>
            <a:ext cx="647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111111"/>
                </a:solidFill>
                <a:latin typeface="Calibri"/>
                <a:ea typeface="Calibri"/>
                <a:cs typeface="Calibri"/>
              </a:defRPr>
            </a:pPr>
            <a:r>
              <a:rPr sz="1725" b="1">
                <a:solidFill>
                  <a:srgbClr val="111111"/>
                </a:solidFill>
                <a:latin typeface="Calibri"/>
                <a:ea typeface="Calibri"/>
                <a:cs typeface="Calibri"/>
              </a:rPr>
              <a:t>Перевірте роботу рамки до приклеювання до ТВ</a:t>
            </a:r>
            <a:endParaRPr sz="1725" b="1">
              <a:solidFill>
                <a:srgbClr val="111111"/>
              </a:solidFill>
              <a:latin typeface="Calibri"/>
              <a:ea typeface="Calibri"/>
              <a:cs typeface="Calibri"/>
            </a:endParaRPr>
          </a:p>
        </p:txBody>
      </p:sp>
      <p:sp>
        <p:nvSpPr>
          <p:cNvPr id="4" name="test-body">
            <a:extLst xmlns:a="http://schemas.openxmlformats.org/drawingml/2006/main">
              <a:ext uri="{FF2B5EF4-FFF2-40B4-BE49-F238E27FC236}">
                <a16:creationId xmlns:a16="http://schemas.microsoft.com/office/drawing/2014/main" id="{0C7DD551-D610-4F75-92D1-A65BF329C052}"/>
              </a:ext>
            </a:extLst>
          </p:cNvPr>
          <p:cNvSpPr>
            <a:spLocks xmlns:a="http://schemas.openxmlformats.org/drawingml/2006/main" noGrp="1"/>
          </p:cNvSpPr>
          <p:nvPr/>
        </p:nvSpPr>
        <p:spPr>
          <a:xfrm xmlns:a="http://schemas.openxmlformats.org/drawingml/2006/main">
            <a:off x="533400" y="2257425"/>
            <a:ext cx="6477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111111"/>
                </a:solidFill>
                <a:latin typeface="Calibri"/>
                <a:ea typeface="Calibri"/>
                <a:cs typeface="Calibri"/>
              </a:defRPr>
            </a:pPr>
            <a:r>
              <a:rPr sz="1575" b="0">
                <a:solidFill>
                  <a:srgbClr val="111111"/>
                </a:solidFill>
                <a:latin typeface="Calibri"/>
                <a:ea typeface="Calibri"/>
                <a:cs typeface="Calibri"/>
              </a:rPr>
              <a:t>Після складання, до приклеювання рамки до телевізора, підключіть її до комп’ютера через USB. Переконайтеся, що комп’ютер розпізнає рамку й вона реагує на дотики по всій робочій області.</a:t>
            </a:r>
          </a:p>
          <a:p xmlns:a="http://schemas.openxmlformats.org/drawingml/2006/main">
            <a:pPr>
              <a:buNone/>
              <a:defRPr sz="1575" b="0">
                <a:solidFill>
                  <a:srgbClr val="111111"/>
                </a:solidFill>
                <a:latin typeface="Calibri"/>
                <a:ea typeface="Calibri"/>
                <a:cs typeface="Calibri"/>
              </a:defRPr>
            </a:pPr>
            <a:r>
              <a:rPr sz="1575" b="0">
                <a:solidFill>
                  <a:srgbClr val="111111"/>
                </a:solidFill>
                <a:latin typeface="Calibri"/>
                <a:ea typeface="Calibri"/>
                <a:cs typeface="Calibri"/>
              </a:rPr>
              <a:t>Якщо виявлено несправність, не виконуйте монтаж.</a:t>
            </a:r>
          </a:p>
        </p:txBody>
      </p:sp>
      <p:sp>
        <p:nvSpPr>
          <p:cNvPr id="5" name="video-title">
            <a:extLst xmlns:a="http://schemas.openxmlformats.org/drawingml/2006/main">
              <a:ext uri="{FF2B5EF4-FFF2-40B4-BE49-F238E27FC236}">
                <a16:creationId xmlns:a16="http://schemas.microsoft.com/office/drawing/2014/main" id="{827FD9E4-90FC-4D7A-BE17-517DD2D8641F}"/>
              </a:ext>
            </a:extLst>
          </p:cNvPr>
          <p:cNvSpPr>
            <a:spLocks xmlns:a="http://schemas.openxmlformats.org/drawingml/2006/main" noGrp="1"/>
          </p:cNvSpPr>
          <p:nvPr/>
        </p:nvSpPr>
        <p:spPr>
          <a:xfrm xmlns:a="http://schemas.openxmlformats.org/drawingml/2006/main">
            <a:off x="533400" y="3733800"/>
            <a:ext cx="6477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111111"/>
                </a:solidFill>
                <a:latin typeface="Calibri"/>
                <a:ea typeface="Calibri"/>
                <a:cs typeface="Calibri"/>
              </a:defRPr>
            </a:pPr>
            <a:r>
              <a:rPr sz="1725" b="1">
                <a:solidFill>
                  <a:srgbClr val="111111"/>
                </a:solidFill>
                <a:latin typeface="Calibri"/>
                <a:ea typeface="Calibri"/>
                <a:cs typeface="Calibri"/>
              </a:rPr>
              <a:t>Відео: монтаж на телевізор із рамкою</a:t>
            </a:r>
            <a:endParaRPr sz="1725" b="1">
              <a:solidFill>
                <a:srgbClr val="111111"/>
              </a:solidFill>
              <a:latin typeface="Calibri"/>
              <a:ea typeface="Calibri"/>
              <a:cs typeface="Calibri"/>
            </a:endParaRPr>
          </a:p>
          <a:p xmlns:a="http://schemas.openxmlformats.org/drawingml/2006/main">
            <a:pPr>
              <a:buNone/>
              <a:defRPr sz="1725" b="1">
                <a:solidFill>
                  <a:srgbClr val="111111"/>
                </a:solidFill>
                <a:latin typeface="Calibri"/>
                <a:ea typeface="Calibri"/>
                <a:cs typeface="Calibri"/>
              </a:defRPr>
            </a:pPr>
            <a:r>
              <a:rPr sz="1725" b="1">
                <a:solidFill>
                  <a:srgbClr val="111111"/>
                </a:solidFill>
                <a:latin typeface="Calibri"/>
                <a:ea typeface="Calibri"/>
                <a:cs typeface="Calibri"/>
              </a:rPr>
              <a:t>по всьому периметру</a:t>
            </a:r>
            <a:endParaRPr sz="1725" b="1">
              <a:solidFill>
                <a:srgbClr val="111111"/>
              </a:solidFill>
              <a:latin typeface="Calibri"/>
              <a:ea typeface="Calibri"/>
              <a:cs typeface="Calibri"/>
            </a:endParaRPr>
          </a:p>
        </p:txBody>
      </p:sp>
      <p:sp>
        <p:nvSpPr>
          <p:cNvPr id="6" name="video-body">
            <a:extLst xmlns:a="http://schemas.openxmlformats.org/drawingml/2006/main">
              <a:ext uri="{FF2B5EF4-FFF2-40B4-BE49-F238E27FC236}">
                <a16:creationId xmlns:a16="http://schemas.microsoft.com/office/drawing/2014/main" id="{B5144DDA-A927-4F45-8F64-9B701A7131C6}"/>
              </a:ext>
            </a:extLst>
          </p:cNvPr>
          <p:cNvSpPr>
            <a:spLocks xmlns:a="http://schemas.openxmlformats.org/drawingml/2006/main" noGrp="1"/>
          </p:cNvSpPr>
          <p:nvPr/>
        </p:nvSpPr>
        <p:spPr>
          <a:xfrm xmlns:a="http://schemas.openxmlformats.org/drawingml/2006/main">
            <a:off x="533400" y="4410075"/>
            <a:ext cx="64770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111111"/>
                </a:solidFill>
                <a:latin typeface="Calibri"/>
                <a:ea typeface="Calibri"/>
                <a:cs typeface="Calibri"/>
              </a:defRPr>
            </a:pPr>
            <a:r>
              <a:rPr sz="1575" b="0">
                <a:solidFill>
                  <a:srgbClr val="111111"/>
                </a:solidFill>
                <a:latin typeface="Calibri"/>
                <a:ea typeface="Calibri"/>
                <a:cs typeface="Calibri"/>
              </a:rPr>
              <a:t>За посиланням наприкінці інструкції показано монтаж на телевізор із рамкою по всьому периметру. Такий спосіб установлення може не підходити для безрамкових моделей.</a:t>
            </a:r>
          </a:p>
        </p:txBody>
      </p:sp>
      <p:sp>
        <p:nvSpPr>
          <p:cNvPr id="7" name="warranty-title">
            <a:extLst xmlns:a="http://schemas.openxmlformats.org/drawingml/2006/main">
              <a:ext uri="{FF2B5EF4-FFF2-40B4-BE49-F238E27FC236}">
                <a16:creationId xmlns:a16="http://schemas.microsoft.com/office/drawing/2014/main" id="{8E5251B4-9EBC-4CE9-9DA5-B6140713EDD4}"/>
              </a:ext>
            </a:extLst>
          </p:cNvPr>
          <p:cNvSpPr>
            <a:spLocks xmlns:a="http://schemas.openxmlformats.org/drawingml/2006/main" noGrp="1"/>
          </p:cNvSpPr>
          <p:nvPr/>
        </p:nvSpPr>
        <p:spPr>
          <a:xfrm xmlns:a="http://schemas.openxmlformats.org/drawingml/2006/main">
            <a:off x="533400" y="5476875"/>
            <a:ext cx="647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111111"/>
                </a:solidFill>
                <a:latin typeface="Calibri"/>
                <a:ea typeface="Calibri"/>
                <a:cs typeface="Calibri"/>
              </a:defRPr>
            </a:pPr>
            <a:r>
              <a:rPr sz="1725" b="1">
                <a:solidFill>
                  <a:srgbClr val="111111"/>
                </a:solidFill>
                <a:latin typeface="Calibri"/>
                <a:ea typeface="Calibri"/>
                <a:cs typeface="Calibri"/>
              </a:rPr>
              <a:t>Безрамковий телевізор і гарантія</a:t>
            </a:r>
          </a:p>
        </p:txBody>
      </p:sp>
      <p:sp>
        <p:nvSpPr>
          <p:cNvPr id="8" name="warranty-body">
            <a:extLst xmlns:a="http://schemas.openxmlformats.org/drawingml/2006/main">
              <a:ext uri="{FF2B5EF4-FFF2-40B4-BE49-F238E27FC236}">
                <a16:creationId xmlns:a16="http://schemas.microsoft.com/office/drawing/2014/main" id="{E6F42837-BC28-4A06-B08C-01AD05758311}"/>
              </a:ext>
            </a:extLst>
          </p:cNvPr>
          <p:cNvSpPr>
            <a:spLocks xmlns:a="http://schemas.openxmlformats.org/drawingml/2006/main" noGrp="1"/>
          </p:cNvSpPr>
          <p:nvPr/>
        </p:nvSpPr>
        <p:spPr>
          <a:xfrm xmlns:a="http://schemas.openxmlformats.org/drawingml/2006/main">
            <a:off x="533400" y="5895975"/>
            <a:ext cx="6477000"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111111"/>
                </a:solidFill>
                <a:latin typeface="Calibri"/>
                <a:ea typeface="Calibri"/>
                <a:cs typeface="Calibri"/>
              </a:defRPr>
            </a:pPr>
            <a:r>
              <a:rPr sz="1575" b="0">
                <a:solidFill>
                  <a:srgbClr val="111111"/>
                </a:solidFill>
                <a:latin typeface="Calibri"/>
                <a:ea typeface="Calibri"/>
                <a:cs typeface="Calibri"/>
              </a:rPr>
              <a:t>Для встановлення на безрамковий телевізор може знадобитися зняття його нижньої рамки (декоративної планки). Таке втручання може призвести до втрати гарантії на телевізор відповідно до умов виробника. До демонтажу уточніть ці умови в авторизованому сервісному центрі.</a:t>
            </a:r>
          </a:p>
        </p:txBody>
      </p:sp>
      <p:sp>
        <p:nvSpPr>
          <p:cNvPr id="9" name="risk-title">
            <a:extLst xmlns:a="http://schemas.openxmlformats.org/drawingml/2006/main">
              <a:ext uri="{FF2B5EF4-FFF2-40B4-BE49-F238E27FC236}">
                <a16:creationId xmlns:a16="http://schemas.microsoft.com/office/drawing/2014/main" id="{2BF3E24B-3899-4C45-8A3E-934A47FA3FE1}"/>
              </a:ext>
            </a:extLst>
          </p:cNvPr>
          <p:cNvSpPr>
            <a:spLocks xmlns:a="http://schemas.openxmlformats.org/drawingml/2006/main" noGrp="1"/>
          </p:cNvSpPr>
          <p:nvPr/>
        </p:nvSpPr>
        <p:spPr>
          <a:xfrm xmlns:a="http://schemas.openxmlformats.org/drawingml/2006/main">
            <a:off x="533400" y="7677150"/>
            <a:ext cx="647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C00000"/>
                </a:solidFill>
                <a:latin typeface="Calibri"/>
                <a:ea typeface="Calibri"/>
                <a:cs typeface="Calibri"/>
              </a:defRPr>
            </a:pPr>
            <a:r>
              <a:rPr sz="1725" b="1">
                <a:solidFill>
                  <a:srgbClr val="C00000"/>
                </a:solidFill>
                <a:latin typeface="Calibri"/>
                <a:ea typeface="Calibri"/>
                <a:cs typeface="Calibri"/>
              </a:rPr>
              <a:t>Ризик під час самостійного встановлення</a:t>
            </a:r>
          </a:p>
        </p:txBody>
      </p:sp>
      <p:sp>
        <p:nvSpPr>
          <p:cNvPr id="10" name="risk-body">
            <a:extLst xmlns:a="http://schemas.openxmlformats.org/drawingml/2006/main">
              <a:ext uri="{FF2B5EF4-FFF2-40B4-BE49-F238E27FC236}">
                <a16:creationId xmlns:a16="http://schemas.microsoft.com/office/drawing/2014/main" id="{7CAE3276-A33E-4767-BA11-50D2E31142FB}"/>
              </a:ext>
            </a:extLst>
          </p:cNvPr>
          <p:cNvSpPr>
            <a:spLocks xmlns:a="http://schemas.openxmlformats.org/drawingml/2006/main" noGrp="1"/>
          </p:cNvSpPr>
          <p:nvPr/>
        </p:nvSpPr>
        <p:spPr>
          <a:xfrm xmlns:a="http://schemas.openxmlformats.org/drawingml/2006/main">
            <a:off x="533400" y="8096250"/>
            <a:ext cx="6477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111111"/>
                </a:solidFill>
                <a:latin typeface="Calibri"/>
                <a:ea typeface="Calibri"/>
                <a:cs typeface="Calibri"/>
              </a:defRPr>
            </a:pPr>
            <a:r>
              <a:rPr sz="1575" b="0">
                <a:solidFill>
                  <a:srgbClr val="111111"/>
                </a:solidFill>
                <a:latin typeface="Calibri"/>
                <a:ea typeface="Calibri"/>
                <a:cs typeface="Calibri"/>
              </a:rPr>
              <a:t>У разі самостійного встановлення сенсорної рамки покупець бере на себе ризик пошкодження телевізора. Якщо ви не впевнені в безпечному способі монтажу, зверніться до фахівця.</a:t>
            </a:r>
          </a:p>
        </p:txBody>
      </p:sp>
      <p:sp>
        <p:nvSpPr>
          <p:cNvPr id="11" name="supply-note">
            <a:extLst xmlns:a="http://schemas.openxmlformats.org/drawingml/2006/main">
              <a:ext uri="{FF2B5EF4-FFF2-40B4-BE49-F238E27FC236}">
                <a16:creationId xmlns:a16="http://schemas.microsoft.com/office/drawing/2014/main" id="{8A676E19-33FD-4D0B-AFB6-4B3AF64E720C}"/>
              </a:ext>
            </a:extLst>
          </p:cNvPr>
          <p:cNvSpPr>
            <a:spLocks xmlns:a="http://schemas.openxmlformats.org/drawingml/2006/main" noGrp="1"/>
          </p:cNvSpPr>
          <p:nvPr/>
        </p:nvSpPr>
        <p:spPr>
          <a:xfrm xmlns:a="http://schemas.openxmlformats.org/drawingml/2006/main">
            <a:off x="533400" y="9620250"/>
            <a:ext cx="6477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444444"/>
                </a:solidFill>
                <a:latin typeface="Calibri"/>
                <a:ea typeface="Calibri"/>
                <a:cs typeface="Calibri"/>
              </a:defRPr>
            </a:pPr>
            <a:r>
              <a:rPr b="0">
                <a:solidFill>
                  <a:srgbClr val="FF0000"/>
                </a:solidFill>
                <a:latin typeface="Calibri"/>
                <a:ea typeface="Calibri"/>
                <a:cs typeface="Calibri"/>
              </a:rPr>
              <a:t>Рамка постачається без захисного скла. Рекомендується встановити захисне скло, щоб уникнути пошкодження матриці під час використання.</a:t>
            </a:r>
            <a:endParaRPr b="0">
              <a:solidFill>
                <a:srgbClr val="FF0000"/>
              </a:solidFill>
              <a:latin typeface="Calibri"/>
              <a:ea typeface="Calibri"/>
              <a:cs typeface="Calibri"/>
            </a:endParaRPr>
          </a:p>
        </p:txBody>
      </p:sp>
    </p:spTree>
    <p:extLst>
      <p:ext uri="{BB962C8B-B14F-4D97-AF65-F5344CB8AC3E}">
        <p14:creationId xmlns:p14="http://schemas.microsoft.com/office/powerpoint/2010/main" val="800684833"/>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4A214D97-CEB1-4211-8CD2-8BCFD28F2A8A}"/>
              </a:ext>
            </a:extLst>
          </p:cNvPr>
          <p:cNvSpPr>
            <a:spLocks xmlns:a="http://schemas.openxmlformats.org/drawingml/2006/main" noGrp="1"/>
          </p:cNvSpPr>
          <p:nvPr/>
        </p:nvSpPr>
        <p:spPr>
          <a:xfrm xmlns:a="http://schemas.openxmlformats.org/drawingml/2006/main">
            <a:off x="425450" y="13374"/>
            <a:ext cx="6749415" cy="92333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pPr>
            <a:r>
              <a:rPr sz="1400"/>
              <a:t>Інструкція зі складання інтерактивної сенсорної рамки для ТВ</a:t>
            </a:r>
          </a:p>
          <a:p xmlns:a="http://schemas.openxmlformats.org/drawingml/2006/main">
            <a:r>
              <a:t>Серія Y</a:t>
            </a:r>
            <a:endParaRPr/>
          </a:p>
        </p:txBody>
      </p:sp>
      <p:pic>
        <p:nvPicPr>
          <p:cNvPr id="32" name="图片 -2147482572"/>
          <p:cNvPicPr>
            <a:picLocks xmlns:a="http://schemas.openxmlformats.org/drawingml/2006/main" noChangeAspect="1"/>
          </p:cNvPicPr>
          <p:nvPr/>
        </p:nvPicPr>
        <p:blipFill>
          <a:blip xmlns:r="http://schemas.openxmlformats.org/officeDocument/2006/relationships" xmlns:a="http://schemas.openxmlformats.org/drawingml/2006/main" r:embed="Rf972915b4c5541bd"/>
          <a:srcRect xmlns:a="http://schemas.openxmlformats.org/drawingml/2006/main" l="0" t="1643" r="1312" b="0"/>
          <a:stretch xmlns:a="http://schemas.openxmlformats.org/drawingml/2006/main">
            <a:fillRect l="0" t="0" r="0" b="0"/>
          </a:stretch>
        </p:blipFill>
        <p:spPr>
          <a:xfrm xmlns:a="http://schemas.openxmlformats.org/drawingml/2006/main">
            <a:off x="840739" y="1176020"/>
            <a:ext cx="6304280" cy="3881755"/>
          </a:xfrm>
          <a:prstGeom xmlns:a="http://schemas.openxmlformats.org/drawingml/2006/main" prst="rect">
            <a:avLst/>
          </a:prstGeom>
          <a:ln xmlns:a="http://schemas.openxmlformats.org/drawingml/2006/main" w="9525">
            <a:noFill/>
          </a:ln>
        </p:spPr>
      </p:pic>
      <p:sp>
        <p:nvSpPr>
          <p:cNvPr id="14" name="文本框 1073742866">
            <a:extLst xmlns:a="http://schemas.openxmlformats.org/drawingml/2006/main">
              <a:ext uri="{FF2B5EF4-FFF2-40B4-BE49-F238E27FC236}">
                <a16:creationId xmlns:a16="http://schemas.microsoft.com/office/drawing/2014/main" id="{73960149-FB68-44CF-B7D9-2CADB2F6B586}"/>
              </a:ext>
            </a:extLst>
          </p:cNvPr>
          <p:cNvSpPr>
            <a:spLocks xmlns:a="http://schemas.openxmlformats.org/drawingml/2006/main" noGrp="1"/>
          </p:cNvSpPr>
          <p:nvPr/>
        </p:nvSpPr>
        <p:spPr>
          <a:xfrm xmlns:a="http://schemas.openxmlformats.org/drawingml/2006/main">
            <a:off x="2999421" y="1386204"/>
            <a:ext cx="2226945" cy="812166"/>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b="1"/>
              <a:t>D Приймальна сторона</a:t>
            </a:r>
            <a:endParaRPr/>
          </a:p>
          <a:p xmlns:a="http://schemas.openxmlformats.org/drawingml/2006/main">
            <a:pPr algn="l">
              <a:buNone/>
            </a:pPr>
            <a:r>
              <a:rPr sz="1200" b="1"/>
              <a:t>(чорний діод)</a:t>
            </a:r>
            <a:endParaRPr/>
          </a:p>
        </p:txBody>
      </p:sp>
      <p:sp>
        <p:nvSpPr>
          <p:cNvPr id="15" name="文本框 12">
            <a:extLst xmlns:a="http://schemas.openxmlformats.org/drawingml/2006/main">
              <a:ext uri="{FF2B5EF4-FFF2-40B4-BE49-F238E27FC236}">
                <a16:creationId xmlns:a16="http://schemas.microsoft.com/office/drawing/2014/main" id="{40CE0424-2C28-41FB-B96A-C45B3D0539C0}"/>
              </a:ext>
            </a:extLst>
          </p:cNvPr>
          <p:cNvSpPr>
            <a:spLocks xmlns:a="http://schemas.openxmlformats.org/drawingml/2006/main" noGrp="1"/>
          </p:cNvSpPr>
          <p:nvPr/>
        </p:nvSpPr>
        <p:spPr>
          <a:xfrm xmlns:a="http://schemas.openxmlformats.org/drawingml/2006/main">
            <a:off x="2447925" y="4013168"/>
            <a:ext cx="3352800" cy="32385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a:t>A Випромінювальна сторона (білий діод)</a:t>
            </a:r>
          </a:p>
        </p:txBody>
      </p:sp>
      <p:sp>
        <p:nvSpPr>
          <p:cNvPr id="16" name="文本框 13">
            <a:extLst xmlns:a="http://schemas.openxmlformats.org/drawingml/2006/main">
              <a:ext uri="{FF2B5EF4-FFF2-40B4-BE49-F238E27FC236}">
                <a16:creationId xmlns:a16="http://schemas.microsoft.com/office/drawing/2014/main" id="{BAE2C041-EDE7-4789-8306-87545D634C32}"/>
              </a:ext>
            </a:extLst>
          </p:cNvPr>
          <p:cNvSpPr>
            <a:spLocks xmlns:a="http://schemas.openxmlformats.org/drawingml/2006/main" noGrp="1"/>
          </p:cNvSpPr>
          <p:nvPr/>
        </p:nvSpPr>
        <p:spPr>
          <a:xfrm xmlns:a="http://schemas.openxmlformats.org/drawingml/2006/main">
            <a:off x="1114425" y="2807970"/>
            <a:ext cx="1762125" cy="809625"/>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a:t>B Випромінювальна</a:t>
            </a:r>
          </a:p>
          <a:p xmlns:a="http://schemas.openxmlformats.org/drawingml/2006/main">
            <a:r>
              <a:rPr sz="1200"/>
              <a:t>сторона (білий діод)</a:t>
            </a:r>
          </a:p>
        </p:txBody>
      </p:sp>
      <p:sp>
        <p:nvSpPr>
          <p:cNvPr id="17" name="文本框 14">
            <a:extLst xmlns:a="http://schemas.openxmlformats.org/drawingml/2006/main">
              <a:ext uri="{FF2B5EF4-FFF2-40B4-BE49-F238E27FC236}">
                <a16:creationId xmlns:a16="http://schemas.microsoft.com/office/drawing/2014/main" id="{6B327A88-1EF1-4817-8581-1CE5C9FCA827}"/>
              </a:ext>
            </a:extLst>
          </p:cNvPr>
          <p:cNvSpPr>
            <a:spLocks xmlns:a="http://schemas.openxmlformats.org/drawingml/2006/main" noGrp="1"/>
          </p:cNvSpPr>
          <p:nvPr/>
        </p:nvSpPr>
        <p:spPr>
          <a:xfrm xmlns:a="http://schemas.openxmlformats.org/drawingml/2006/main">
            <a:off x="4478019" y="2807970"/>
            <a:ext cx="1905000" cy="76200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b="1"/>
              <a:t>C Приймальна сторона</a:t>
            </a:r>
          </a:p>
          <a:p xmlns:a="http://schemas.openxmlformats.org/drawingml/2006/main">
            <a:r>
              <a:rPr sz="1200"/>
              <a:t>(чорний діод)</a:t>
            </a:r>
          </a:p>
        </p:txBody>
      </p:sp>
      <p:sp>
        <p:nvSpPr>
          <p:cNvPr id="18" name="文本框 17">
            <a:extLst xmlns:a="http://schemas.openxmlformats.org/drawingml/2006/main">
              <a:ext uri="{FF2B5EF4-FFF2-40B4-BE49-F238E27FC236}">
                <a16:creationId xmlns:a16="http://schemas.microsoft.com/office/drawing/2014/main" id="{4EEEA58D-F693-4931-A0B5-C1132E8E17B7}"/>
              </a:ext>
            </a:extLst>
          </p:cNvPr>
          <p:cNvSpPr>
            <a:spLocks xmlns:a="http://schemas.openxmlformats.org/drawingml/2006/main" noGrp="1"/>
          </p:cNvSpPr>
          <p:nvPr/>
        </p:nvSpPr>
        <p:spPr>
          <a:xfrm xmlns:a="http://schemas.openxmlformats.org/drawingml/2006/main">
            <a:off x="796924" y="902970"/>
            <a:ext cx="1166495" cy="29972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a:t>кут 4</a:t>
            </a:r>
          </a:p>
        </p:txBody>
      </p:sp>
      <p:sp>
        <p:nvSpPr>
          <p:cNvPr id="19" name="文本框 18">
            <a:extLst xmlns:a="http://schemas.openxmlformats.org/drawingml/2006/main">
              <a:ext uri="{FF2B5EF4-FFF2-40B4-BE49-F238E27FC236}">
                <a16:creationId xmlns:a16="http://schemas.microsoft.com/office/drawing/2014/main" id="{D18015A4-E78B-489D-A7CF-5328F1796922}"/>
              </a:ext>
            </a:extLst>
          </p:cNvPr>
          <p:cNvSpPr>
            <a:spLocks xmlns:a="http://schemas.openxmlformats.org/drawingml/2006/main" noGrp="1"/>
          </p:cNvSpPr>
          <p:nvPr/>
        </p:nvSpPr>
        <p:spPr>
          <a:xfrm xmlns:a="http://schemas.openxmlformats.org/drawingml/2006/main">
            <a:off x="5975984" y="876300"/>
            <a:ext cx="1320800" cy="29972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a:t>кут 3</a:t>
            </a:r>
          </a:p>
        </p:txBody>
      </p:sp>
      <p:sp>
        <p:nvSpPr>
          <p:cNvPr id="20" name="文本框 19">
            <a:extLst xmlns:a="http://schemas.openxmlformats.org/drawingml/2006/main">
              <a:ext uri="{FF2B5EF4-FFF2-40B4-BE49-F238E27FC236}">
                <a16:creationId xmlns:a16="http://schemas.microsoft.com/office/drawing/2014/main" id="{6A45E743-84B4-4A1C-AA6E-994846F453F9}"/>
              </a:ext>
            </a:extLst>
          </p:cNvPr>
          <p:cNvSpPr>
            <a:spLocks xmlns:a="http://schemas.openxmlformats.org/drawingml/2006/main" noGrp="1"/>
          </p:cNvSpPr>
          <p:nvPr/>
        </p:nvSpPr>
        <p:spPr>
          <a:xfrm xmlns:a="http://schemas.openxmlformats.org/drawingml/2006/main">
            <a:off x="748664" y="4636770"/>
            <a:ext cx="1519555" cy="25146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a:t>кут 2</a:t>
            </a:r>
          </a:p>
        </p:txBody>
      </p:sp>
      <p:sp>
        <p:nvSpPr>
          <p:cNvPr id="21" name="文本框 20">
            <a:extLst xmlns:a="http://schemas.openxmlformats.org/drawingml/2006/main">
              <a:ext uri="{FF2B5EF4-FFF2-40B4-BE49-F238E27FC236}">
                <a16:creationId xmlns:a16="http://schemas.microsoft.com/office/drawing/2014/main" id="{A37C6AE3-2CA2-433F-83C4-61CBFB82127D}"/>
              </a:ext>
            </a:extLst>
          </p:cNvPr>
          <p:cNvSpPr>
            <a:spLocks xmlns:a="http://schemas.openxmlformats.org/drawingml/2006/main" noGrp="1"/>
          </p:cNvSpPr>
          <p:nvPr/>
        </p:nvSpPr>
        <p:spPr>
          <a:xfrm xmlns:a="http://schemas.openxmlformats.org/drawingml/2006/main">
            <a:off x="6071234" y="4537710"/>
            <a:ext cx="616585" cy="32766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noFill/>
          </a:ln>
        </p:spPr>
        <p:txBody>
          <a:bodyPr xmlns:a="http://schemas.openxmlformats.org/drawingml/2006/main" vert="horz" anchor="t"/>
          <a:lstStyle xmlns:a="http://schemas.openxmlformats.org/drawingml/2006/main"/>
          <a:p xmlns:a="http://schemas.openxmlformats.org/drawingml/2006/main">
            <a:pPr algn="l">
              <a:buNone/>
            </a:pPr>
            <a:r>
              <a:rPr sz="1200"/>
              <a:t>кут 1</a:t>
            </a:r>
          </a:p>
        </p:txBody>
      </p:sp>
      <p:sp>
        <p:nvSpPr>
          <p:cNvPr id="24" name="文本框 6">
            <a:extLst xmlns:a="http://schemas.openxmlformats.org/drawingml/2006/main">
              <a:ext uri="{FF2B5EF4-FFF2-40B4-BE49-F238E27FC236}">
                <a16:creationId xmlns:a16="http://schemas.microsoft.com/office/drawing/2014/main" id="{DE7A94F8-22CE-421C-8087-F8767C7A890A}"/>
              </a:ext>
            </a:extLst>
          </p:cNvPr>
          <p:cNvSpPr>
            <a:spLocks xmlns:a="http://schemas.openxmlformats.org/drawingml/2006/main" noGrp="1"/>
          </p:cNvSpPr>
          <p:nvPr/>
        </p:nvSpPr>
        <p:spPr>
          <a:xfrm xmlns:a="http://schemas.openxmlformats.org/drawingml/2006/main">
            <a:off x="750570" y="5574278"/>
            <a:ext cx="6304280" cy="101566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1</a:t>
            </a:r>
          </a:p>
          <a:p xmlns:a="http://schemas.openxmlformats.org/drawingml/2006/main">
            <a:pPr lvl="0">
              <a:buNone/>
            </a:pPr>
            <a:r>
              <a:rPr sz="1200"/>
              <a:t>Відкривши паковання, ви побачите 4 профілі з алюмінієвого сплаву. До складу кожного входять корпус, друкована плата, під’єднані шлейфи та з’єднувальні кутики.</a:t>
            </a:r>
          </a:p>
        </p:txBody>
      </p:sp>
      <p:pic>
        <p:nvPicPr>
          <p:cNvPr id="42" name="Рисунок 24"/>
          <p:cNvPicPr>
            <a:picLocks xmlns:a="http://schemas.openxmlformats.org/drawingml/2006/main" noChangeAspect="1"/>
          </p:cNvPicPr>
          <p:nvPr/>
        </p:nvPicPr>
        <p:blipFill>
          <a:blip xmlns:r="http://schemas.openxmlformats.org/officeDocument/2006/relationships" xmlns:a="http://schemas.openxmlformats.org/drawingml/2006/main" r:embed="R79f46b68011241f3"/>
          <a:srcRect xmlns:a="http://schemas.openxmlformats.org/drawingml/2006/main" l="0" t="0" r="0" b="0"/>
          <a:stretch xmlns:a="http://schemas.openxmlformats.org/drawingml/2006/main">
            <a:fillRect l="0" t="0" r="0" b="0"/>
          </a:stretch>
        </p:blipFill>
        <p:spPr>
          <a:xfrm xmlns:a="http://schemas.openxmlformats.org/drawingml/2006/main">
            <a:off x="1887220" y="6551840"/>
            <a:ext cx="3583940" cy="899795"/>
          </a:xfrm>
          <a:prstGeom xmlns:a="http://schemas.openxmlformats.org/drawingml/2006/main" prst="rect">
            <a:avLst/>
          </a:prstGeom>
          <a:ln xmlns:a="http://schemas.openxmlformats.org/drawingml/2006/main">
            <a:noFill/>
          </a:ln>
        </p:spPr>
      </p:pic>
      <p:sp>
        <p:nvSpPr>
          <p:cNvPr id="26" name="文本框 6">
            <a:extLst xmlns:a="http://schemas.openxmlformats.org/drawingml/2006/main">
              <a:ext uri="{FF2B5EF4-FFF2-40B4-BE49-F238E27FC236}">
                <a16:creationId xmlns:a16="http://schemas.microsoft.com/office/drawing/2014/main" id="{2617E7E0-2B5C-47CB-8DE3-484DE6FAB7D3}"/>
              </a:ext>
            </a:extLst>
          </p:cNvPr>
          <p:cNvSpPr>
            <a:spLocks xmlns:a="http://schemas.openxmlformats.org/drawingml/2006/main" noGrp="1"/>
          </p:cNvSpPr>
          <p:nvPr/>
        </p:nvSpPr>
        <p:spPr>
          <a:xfrm xmlns:a="http://schemas.openxmlformats.org/drawingml/2006/main">
            <a:off x="767080" y="7708900"/>
            <a:ext cx="6287770" cy="118872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2</a:t>
            </a:r>
          </a:p>
          <a:p xmlns:a="http://schemas.openxmlformats.org/drawingml/2006/main">
            <a:pPr lvl="0">
              <a:buNone/>
            </a:pPr>
            <a:r>
              <a:rPr sz="1200"/>
              <a:t>Розкладіть профілі на рівній поверхні клейкою стрічкою вниз, щоб кути з однаковими позначеннями були поруч:</a:t>
            </a:r>
          </a:p>
          <a:p xmlns:a="http://schemas.openxmlformats.org/drawingml/2006/main">
            <a:r>
              <a:rPr sz="1200"/>
              <a:t>кут A біля кута A, B біля B, C біля C, D біля D.</a:t>
            </a:r>
          </a:p>
        </p:txBody>
      </p:sp>
      <p:pic>
        <p:nvPicPr>
          <p:cNvPr id="44" name="Рисунок 26"/>
          <p:cNvPicPr>
            <a:picLocks xmlns:a="http://schemas.openxmlformats.org/drawingml/2006/main" noChangeAspect="1"/>
          </p:cNvPicPr>
          <p:nvPr/>
        </p:nvPicPr>
        <p:blipFill>
          <a:blip xmlns:r="http://schemas.openxmlformats.org/officeDocument/2006/relationships" xmlns:a="http://schemas.openxmlformats.org/drawingml/2006/main" r:embed="R6c277198b177441e"/>
          <a:srcRect xmlns:a="http://schemas.openxmlformats.org/drawingml/2006/main" l="0" t="0" r="0" b="0"/>
          <a:stretch xmlns:a="http://schemas.openxmlformats.org/drawingml/2006/main">
            <a:fillRect l="0" t="0" r="0" b="0"/>
          </a:stretch>
        </p:blipFill>
        <p:spPr>
          <a:xfrm xmlns:a="http://schemas.openxmlformats.org/drawingml/2006/main">
            <a:off x="2280920" y="8671223"/>
            <a:ext cx="2994660" cy="1631315"/>
          </a:xfrm>
          <a:prstGeom xmlns:a="http://schemas.openxmlformats.org/drawingml/2006/main" prst="rect">
            <a:avLst/>
          </a:prstGeom>
          <a:ln xmlns:a="http://schemas.openxmlformats.org/drawingml/2006/main">
            <a:noFill/>
          </a:ln>
        </p:spPr>
      </p:pic>
      <p:pic>
        <p:nvPicPr>
          <p:cNvPr id="45" name="Picture 3"/>
          <p:cNvPicPr>
            <a:picLocks xmlns:a="http://schemas.openxmlformats.org/drawingml/2006/main" noChangeAspect="1"/>
          </p:cNvPicPr>
          <p:nvPr/>
        </p:nvPicPr>
        <p:blipFill>
          <a:blip xmlns:r="http://schemas.openxmlformats.org/officeDocument/2006/relationships" xmlns:a="http://schemas.openxmlformats.org/drawingml/2006/main" r:embed="Rbc43586f0ec8494d"/>
          <a:srcRect xmlns:a="http://schemas.openxmlformats.org/drawingml/2006/main" l="0" t="0" r="0" b="0"/>
          <a:stretch xmlns:a="http://schemas.openxmlformats.org/drawingml/2006/main">
            <a:fillRect l="0" t="0" r="0" b="0"/>
          </a:stretch>
        </p:blipFill>
        <p:spPr>
          <a:xfrm xmlns:a="http://schemas.openxmlformats.org/drawingml/2006/main">
            <a:off x="2101850" y="622300"/>
            <a:ext cx="3810000" cy="538479"/>
          </a:xfrm>
          <a:prstGeom xmlns:a="http://schemas.openxmlformats.org/drawingml/2006/main" prst="rect">
            <a:avLst/>
          </a:prstGeom>
          <a:ln xmlns:a="http://schemas.openxmlformats.org/drawingml/2006/main">
            <a:noFill/>
          </a:ln>
        </p:spPr>
      </p:pic>
    </p:spTree>
    <p:extLst>
      <p:ext uri="{BB962C8B-B14F-4D97-AF65-F5344CB8AC3E}">
        <p14:creationId xmlns:p14="http://schemas.microsoft.com/office/powerpoint/2010/main" val="2125271189"/>
      </p:ext>
    </p:extLst>
  </p:cSld>
</p:sld>
</file>

<file path=ppt/slides/slide3.xml><?xml version="1.0" encoding="utf-8"?>
<p:sld xmlns:p="http://schemas.openxmlformats.org/presentationml/2006/main" showMasterSp="0">
  <p:cSld>
    <p:spTree>
      <p:nvGrpSpPr>
        <p:cNvPr id="1" name=""/>
        <p:cNvGrpSpPr/>
        <p:nvPr/>
      </p:nvGrpSpPr>
      <p:grpSpPr>
        <a:xfrm xmlns:a="http://schemas.openxmlformats.org/drawingml/2006/main"/>
      </p:grpSpPr>
      <p:pic>
        <p:nvPicPr>
          <p:cNvPr id="45" name="图片 31"/>
          <p:cNvPicPr>
            <a:picLocks xmlns:a="http://schemas.openxmlformats.org/drawingml/2006/main" noChangeAspect="1"/>
          </p:cNvPicPr>
          <p:nvPr/>
        </p:nvPicPr>
        <p:blipFill>
          <a:blip xmlns:r="http://schemas.openxmlformats.org/officeDocument/2006/relationships" xmlns:a="http://schemas.openxmlformats.org/drawingml/2006/main" r:embed="R4b889ba0fd694a84"/>
          <a:srcRect xmlns:a="http://schemas.openxmlformats.org/drawingml/2006/main" l="17169" t="1678" r="20457" b="24653"/>
          <a:stretch xmlns:a="http://schemas.openxmlformats.org/drawingml/2006/main">
            <a:fillRect l="0" t="0" r="0" b="0"/>
          </a:stretch>
        </p:blipFill>
        <p:spPr>
          <a:xfrm xmlns:a="http://schemas.openxmlformats.org/drawingml/2006/main" rot="16200000">
            <a:off x="2818447" y="4664710"/>
            <a:ext cx="1842135" cy="2901315"/>
          </a:xfrm>
          <a:prstGeom xmlns:a="http://schemas.openxmlformats.org/drawingml/2006/main" prst="rect">
            <a:avLst/>
          </a:prstGeom>
        </p:spPr>
      </p:pic>
      <p:pic>
        <p:nvPicPr>
          <p:cNvPr id="46" name="图片 5"/>
          <p:cNvPicPr>
            <a:picLocks xmlns:a="http://schemas.openxmlformats.org/drawingml/2006/main" noChangeAspect="1"/>
          </p:cNvPicPr>
          <p:nvPr/>
        </p:nvPicPr>
        <p:blipFill>
          <a:blip xmlns:r="http://schemas.openxmlformats.org/officeDocument/2006/relationships" xmlns:a="http://schemas.openxmlformats.org/drawingml/2006/main" r:embed="R559d0e8c2438470e"/>
          <a:srcRect xmlns:a="http://schemas.openxmlformats.org/drawingml/2006/main" l="0" t="0" r="-1441" b="7860"/>
          <a:stretch xmlns:a="http://schemas.openxmlformats.org/drawingml/2006/main">
            <a:fillRect l="0" t="0" r="0" b="0"/>
          </a:stretch>
        </p:blipFill>
        <p:spPr>
          <a:xfrm xmlns:a="http://schemas.openxmlformats.org/drawingml/2006/main">
            <a:off x="2456815" y="1778695"/>
            <a:ext cx="2576830" cy="1985010"/>
          </a:xfrm>
          <a:prstGeom xmlns:a="http://schemas.openxmlformats.org/drawingml/2006/main" prst="rect">
            <a:avLst/>
          </a:prstGeom>
        </p:spPr>
      </p:pic>
      <p:sp>
        <p:nvSpPr>
          <p:cNvPr id="9" name="文本框 8">
            <a:extLst xmlns:a="http://schemas.openxmlformats.org/drawingml/2006/main">
              <a:ext uri="{FF2B5EF4-FFF2-40B4-BE49-F238E27FC236}">
                <a16:creationId xmlns:a16="http://schemas.microsoft.com/office/drawing/2014/main" id="{D9DF6F60-7BF2-4052-9E46-4FF5741D70CD}"/>
              </a:ext>
            </a:extLst>
          </p:cNvPr>
          <p:cNvSpPr>
            <a:spLocks xmlns:a="http://schemas.openxmlformats.org/drawingml/2006/main" noGrp="1"/>
          </p:cNvSpPr>
          <p:nvPr/>
        </p:nvSpPr>
        <p:spPr>
          <a:xfrm xmlns:a="http://schemas.openxmlformats.org/drawingml/2006/main">
            <a:off x="654051" y="3975100"/>
            <a:ext cx="6136958" cy="9144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a:t>Крок 3</a:t>
            </a:r>
          </a:p>
          <a:p xmlns:a="http://schemas.openxmlformats.org/drawingml/2006/main">
            <a:pPr algn="l">
              <a:buNone/>
            </a:pPr>
            <a:r>
              <a:t>З’єднайте випромінювальний профіль A та приймальний профіль C кутиком 1 і закріпіть кільце заземлення на гвинті, як показано на рисунку.</a:t>
            </a:r>
            <a:endParaRPr sz="1200"/>
          </a:p>
        </p:txBody>
      </p:sp>
      <p:sp>
        <p:nvSpPr>
          <p:cNvPr id="11" name="椭圆 10">
            <a:extLst xmlns:a="http://schemas.openxmlformats.org/drawingml/2006/main">
              <a:ext uri="{FF2B5EF4-FFF2-40B4-BE49-F238E27FC236}">
                <a16:creationId xmlns:a16="http://schemas.microsoft.com/office/drawing/2014/main" id="{B2BBDF22-2F6E-4E5D-934F-139938922F28}"/>
              </a:ext>
            </a:extLst>
          </p:cNvPr>
          <p:cNvSpPr>
            <a:spLocks xmlns:a="http://schemas.openxmlformats.org/drawingml/2006/main" noGrp="1"/>
          </p:cNvSpPr>
          <p:nvPr/>
        </p:nvSpPr>
        <p:spPr>
          <a:xfrm xmlns:a="http://schemas.openxmlformats.org/drawingml/2006/main">
            <a:off x="4445953" y="6164896"/>
            <a:ext cx="268605" cy="248285"/>
          </a:xfrm>
          <a:prstGeom xmlns:a="http://schemas.openxmlformats.org/drawingml/2006/main" prst="ellipse">
            <a:avLst/>
          </a:prstGeom>
          <a:noFill xmlns:a="http://schemas.openxmlformats.org/drawingml/2006/main"/>
          <a:ln xmlns:a="http://schemas.openxmlformats.org/drawingml/2006/main">
            <a:solidFill>
              <a:srgbClr val="FF0000"/>
            </a:solid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cxnSp>
        <p:nvCxnSpPr>
          <p:cNvPr id="49" name="直接箭头连接符 15"/>
          <p:cNvCxnSpPr>
            <a:stCxn xmlns:a="http://schemas.openxmlformats.org/drawingml/2006/main" id="32" idx="2"/>
          </p:cNvCxnSpPr>
          <p:nvPr/>
        </p:nvCxnSpPr>
        <p:spPr>
          <a:xfrm xmlns:a="http://schemas.openxmlformats.org/drawingml/2006/main" flipH="1">
            <a:off x="4714558" y="6115367"/>
            <a:ext cx="475614" cy="173672"/>
          </a:xfrm>
          <a:prstGeom xmlns:a="http://schemas.openxmlformats.org/drawingml/2006/main" prst="straightConnector1">
            <a:avLst/>
          </a:prstGeom>
          <a:ln xmlns:a="http://schemas.openxmlformats.org/drawingml/2006/main">
            <a:tailEnd type="arrow"/>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cxnSp>
      <p:sp>
        <p:nvSpPr>
          <p:cNvPr id="17" name="文本框 16">
            <a:extLst xmlns:a="http://schemas.openxmlformats.org/drawingml/2006/main">
              <a:ext uri="{FF2B5EF4-FFF2-40B4-BE49-F238E27FC236}">
                <a16:creationId xmlns:a16="http://schemas.microsoft.com/office/drawing/2014/main" id="{D3E71266-CF1E-471B-B962-A8669D1ECD69}"/>
              </a:ext>
            </a:extLst>
          </p:cNvPr>
          <p:cNvSpPr>
            <a:spLocks xmlns:a="http://schemas.openxmlformats.org/drawingml/2006/main" noGrp="1"/>
          </p:cNvSpPr>
          <p:nvPr/>
        </p:nvSpPr>
        <p:spPr>
          <a:xfrm xmlns:a="http://schemas.openxmlformats.org/drawingml/2006/main">
            <a:off x="5248275" y="5701665"/>
            <a:ext cx="1276350" cy="788003"/>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solidFill>
              <a:schemeClr val="accent1"/>
            </a:solidFill>
          </a:ln>
        </p:spPr>
        <p:txBody>
          <a:bodyPr xmlns:a="http://schemas.openxmlformats.org/drawingml/2006/main" vert="horz" anchor="t"/>
          <a:lstStyle xmlns:a="http://schemas.openxmlformats.org/drawingml/2006/main"/>
          <a:p xmlns:a="http://schemas.openxmlformats.org/drawingml/2006/main">
            <a:pPr algn="l">
              <a:buNone/>
            </a:pPr>
            <a:r>
              <a:rPr sz="1200"/>
              <a:t>Кільце</a:t>
            </a:r>
            <a:endParaRPr/>
          </a:p>
          <a:p xmlns:a="http://schemas.openxmlformats.org/drawingml/2006/main">
            <a:pPr algn="l">
              <a:buNone/>
            </a:pPr>
            <a:r>
              <a:rPr sz="1200"/>
              <a:t>заземлення</a:t>
            </a:r>
            <a:endParaRPr/>
          </a:p>
        </p:txBody>
      </p:sp>
      <p:cxnSp>
        <p:nvCxnSpPr>
          <p:cNvPr id="51" name="直接箭头连接符 23"/>
          <p:cNvCxnSpPr/>
          <p:nvPr/>
        </p:nvCxnSpPr>
        <p:spPr>
          <a:xfrm xmlns:a="http://schemas.openxmlformats.org/drawingml/2006/main" flipV="1">
            <a:off x="4029394" y="6848157"/>
            <a:ext cx="416559" cy="328614"/>
          </a:xfrm>
          <a:prstGeom xmlns:a="http://schemas.openxmlformats.org/drawingml/2006/main" prst="straightConnector1">
            <a:avLst/>
          </a:prstGeom>
          <a:ln xmlns:a="http://schemas.openxmlformats.org/drawingml/2006/main">
            <a:tailEnd type="arrow"/>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cxnSp>
      <p:sp>
        <p:nvSpPr>
          <p:cNvPr id="31" name="文本框 30">
            <a:extLst xmlns:a="http://schemas.openxmlformats.org/drawingml/2006/main">
              <a:ext uri="{FF2B5EF4-FFF2-40B4-BE49-F238E27FC236}">
                <a16:creationId xmlns:a16="http://schemas.microsoft.com/office/drawing/2014/main" id="{5EFE42B7-1FE4-471B-BA64-B337DE29228B}"/>
              </a:ext>
            </a:extLst>
          </p:cNvPr>
          <p:cNvSpPr>
            <a:spLocks xmlns:a="http://schemas.openxmlformats.org/drawingml/2006/main" noGrp="1"/>
          </p:cNvSpPr>
          <p:nvPr/>
        </p:nvSpPr>
        <p:spPr>
          <a:xfrm xmlns:a="http://schemas.openxmlformats.org/drawingml/2006/main">
            <a:off x="2711450" y="7042150"/>
            <a:ext cx="1253966" cy="269240"/>
          </a:xfrm>
          <a:prstGeom xmlns:a="http://schemas.openxmlformats.org/drawingml/2006/main" prst="rect">
            <a:avLst/>
          </a:prstGeom>
          <a:gradFill xmlns:a="http://schemas.openxmlformats.org/drawingml/2006/main" rotWithShape="0">
            <a:gsLst>
              <a:gs pos="0">
                <a:srgbClr val="FFFFFF"/>
              </a:gs>
              <a:gs pos="100000">
                <a:srgbClr val="FFFFFF"/>
              </a:gs>
            </a:gsLst>
            <a:lin ang="0"/>
            <a:tileRect/>
          </a:gradFill>
          <a:ln xmlns:a="http://schemas.openxmlformats.org/drawingml/2006/main" w="15875">
            <a:solidFill>
              <a:schemeClr val="tx2">
                <a:lumMod val="60000"/>
                <a:lumOff val="40000"/>
              </a:schemeClr>
            </a:solidFill>
          </a:ln>
        </p:spPr>
        <p:txBody>
          <a:bodyPr xmlns:a="http://schemas.openxmlformats.org/drawingml/2006/main" vert="horz" anchor="t"/>
          <a:lstStyle xmlns:a="http://schemas.openxmlformats.org/drawingml/2006/main"/>
          <a:p xmlns:a="http://schemas.openxmlformats.org/drawingml/2006/main">
            <a:pPr algn="l">
              <a:buNone/>
            </a:pPr>
            <a:r>
              <a:rPr sz="1200"/>
              <a:t>Вихід USB 2.0</a:t>
            </a:r>
            <a:endParaRPr/>
          </a:p>
        </p:txBody>
      </p:sp>
      <p:sp>
        <p:nvSpPr>
          <p:cNvPr id="25" name="文本框 6">
            <a:extLst xmlns:a="http://schemas.openxmlformats.org/drawingml/2006/main">
              <a:ext uri="{FF2B5EF4-FFF2-40B4-BE49-F238E27FC236}">
                <a16:creationId xmlns:a16="http://schemas.microsoft.com/office/drawing/2014/main" id="{2CCD90C6-4D52-4A3C-8218-2D9BF6C0BD9B}"/>
              </a:ext>
            </a:extLst>
          </p:cNvPr>
          <p:cNvSpPr>
            <a:spLocks xmlns:a="http://schemas.openxmlformats.org/drawingml/2006/main" noGrp="1"/>
          </p:cNvSpPr>
          <p:nvPr/>
        </p:nvSpPr>
        <p:spPr>
          <a:xfrm xmlns:a="http://schemas.openxmlformats.org/drawingml/2006/main">
            <a:off x="1082675" y="393700"/>
            <a:ext cx="5313680" cy="156966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a:t>У куті без шлейфа трохи висуньте друковану плату та підніміть чорний фіксатор роз’єму. Дійте обережно: фіксатор легко пошкодити. Вставте шлейф із протилежного профілю рівно й до упору: синім боком догори, контактами до друкованої плати. Закрийте фіксатор роз’єму.</a:t>
            </a:r>
          </a:p>
          <a:p xmlns:a="http://schemas.openxmlformats.org/drawingml/2006/main">
            <a:r>
              <a:t/>
            </a:r>
            <a:endParaRPr sz="1200"/>
          </a:p>
          <a:p xmlns:a="http://schemas.openxmlformats.org/drawingml/2006/main">
            <a:r>
              <a:rPr sz="1200"/>
              <a:t>Орієнтуйтеся на фото нижче.</a:t>
            </a:r>
          </a:p>
        </p:txBody>
      </p:sp>
      <p:sp>
        <p:nvSpPr>
          <p:cNvPr id="29" name="文本框 21">
            <a:extLst xmlns:a="http://schemas.openxmlformats.org/drawingml/2006/main">
              <a:ext uri="{FF2B5EF4-FFF2-40B4-BE49-F238E27FC236}">
                <a16:creationId xmlns:a16="http://schemas.microsoft.com/office/drawing/2014/main" id="{267903ED-3284-4B6A-BD45-7D6728E0F693}"/>
              </a:ext>
            </a:extLst>
          </p:cNvPr>
          <p:cNvSpPr>
            <a:spLocks xmlns:a="http://schemas.openxmlformats.org/drawingml/2006/main" noGrp="1"/>
          </p:cNvSpPr>
          <p:nvPr/>
        </p:nvSpPr>
        <p:spPr>
          <a:xfrm xmlns:a="http://schemas.openxmlformats.org/drawingml/2006/main">
            <a:off x="806450" y="7785100"/>
            <a:ext cx="6095999" cy="27699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4. З’єднайте шлейф між платами A та B, як показано на рисунку.</a:t>
            </a:r>
          </a:p>
        </p:txBody>
      </p:sp>
      <p:pic>
        <p:nvPicPr>
          <p:cNvPr id="55" name="图片 7"/>
          <p:cNvPicPr>
            <a:picLocks xmlns:a="http://schemas.openxmlformats.org/drawingml/2006/main" noChangeAspect="1"/>
          </p:cNvPicPr>
          <p:nvPr/>
        </p:nvPicPr>
        <p:blipFill>
          <a:blip xmlns:r="http://schemas.openxmlformats.org/officeDocument/2006/relationships" xmlns:a="http://schemas.openxmlformats.org/drawingml/2006/main" r:embed="Rb248498cfddb4661"/>
          <a:stretch xmlns:a="http://schemas.openxmlformats.org/drawingml/2006/main">
            <a:fillRect l="0" t="0" r="0" b="0"/>
          </a:stretch>
        </p:blipFill>
        <p:spPr>
          <a:xfrm xmlns:a="http://schemas.openxmlformats.org/drawingml/2006/main">
            <a:off x="2061210" y="8623300"/>
            <a:ext cx="2891155" cy="1689100"/>
          </a:xfrm>
          <a:prstGeom xmlns:a="http://schemas.openxmlformats.org/drawingml/2006/main" prst="rect">
            <a:avLst/>
          </a:prstGeom>
        </p:spPr>
      </p:pic>
    </p:spTree>
    <p:extLst>
      <p:ext uri="{BB962C8B-B14F-4D97-AF65-F5344CB8AC3E}">
        <p14:creationId xmlns:p14="http://schemas.microsoft.com/office/powerpoint/2010/main" val="459236691"/>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文本框 22">
            <a:extLst xmlns:a="http://schemas.openxmlformats.org/drawingml/2006/main">
              <a:ext uri="{FF2B5EF4-FFF2-40B4-BE49-F238E27FC236}">
                <a16:creationId xmlns:a16="http://schemas.microsoft.com/office/drawing/2014/main" id="{6FE44D3A-F487-473D-BEE4-09EFC10BC37F}"/>
              </a:ext>
            </a:extLst>
          </p:cNvPr>
          <p:cNvSpPr>
            <a:spLocks xmlns:a="http://schemas.openxmlformats.org/drawingml/2006/main" noGrp="1"/>
          </p:cNvSpPr>
          <p:nvPr/>
        </p:nvSpPr>
        <p:spPr>
          <a:xfrm xmlns:a="http://schemas.openxmlformats.org/drawingml/2006/main">
            <a:off x="958850" y="317500"/>
            <a:ext cx="5897245" cy="27699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5. Закріпіть профілі A та B кутиком 2, як показано на рисунку.</a:t>
            </a:r>
          </a:p>
        </p:txBody>
      </p:sp>
      <p:pic>
        <p:nvPicPr>
          <p:cNvPr id="12" name="图片 11"/>
          <p:cNvPicPr>
            <a:picLocks xmlns:a="http://schemas.openxmlformats.org/drawingml/2006/main" noChangeAspect="1"/>
          </p:cNvPicPr>
          <p:nvPr/>
        </p:nvPicPr>
        <p:blipFill>
          <a:blip xmlns:r="http://schemas.openxmlformats.org/officeDocument/2006/relationships" xmlns:a="http://schemas.openxmlformats.org/drawingml/2006/main" r:embed="R4ef9c911473f41cd"/>
          <a:stretch xmlns:a="http://schemas.openxmlformats.org/drawingml/2006/main">
            <a:fillRect l="0" t="0" r="0" b="0"/>
          </a:stretch>
        </p:blipFill>
        <p:spPr>
          <a:xfrm xmlns:a="http://schemas.openxmlformats.org/drawingml/2006/main">
            <a:off x="2178050" y="1079500"/>
            <a:ext cx="2962275" cy="1697355"/>
          </a:xfrm>
          <a:prstGeom xmlns:a="http://schemas.openxmlformats.org/drawingml/2006/main" prst="rect">
            <a:avLst/>
          </a:prstGeom>
        </p:spPr>
      </p:pic>
      <p:sp>
        <p:nvSpPr>
          <p:cNvPr id="4" name="文本框 27">
            <a:extLst xmlns:a="http://schemas.openxmlformats.org/drawingml/2006/main">
              <a:ext uri="{FF2B5EF4-FFF2-40B4-BE49-F238E27FC236}">
                <a16:creationId xmlns:a16="http://schemas.microsoft.com/office/drawing/2014/main" id="{7EA72998-D703-40C3-911F-0D509C47D162}"/>
              </a:ext>
            </a:extLst>
          </p:cNvPr>
          <p:cNvSpPr>
            <a:spLocks xmlns:a="http://schemas.openxmlformats.org/drawingml/2006/main" noGrp="1"/>
          </p:cNvSpPr>
          <p:nvPr/>
        </p:nvSpPr>
        <p:spPr>
          <a:xfrm xmlns:a="http://schemas.openxmlformats.org/drawingml/2006/main">
            <a:off x="605790" y="2908301"/>
            <a:ext cx="6144260" cy="46166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6. Під’єднайте шлейф між профілями C та D, вставивши його в роз’єм плати, як показано на рисунку.</a:t>
            </a:r>
          </a:p>
        </p:txBody>
      </p:sp>
      <p:pic>
        <p:nvPicPr>
          <p:cNvPr id="14" name="图片 25"/>
          <p:cNvPicPr>
            <a:picLocks xmlns:a="http://schemas.openxmlformats.org/drawingml/2006/main" noChangeAspect="1"/>
          </p:cNvPicPr>
          <p:nvPr/>
        </p:nvPicPr>
        <p:blipFill>
          <a:blip xmlns:r="http://schemas.openxmlformats.org/officeDocument/2006/relationships" xmlns:a="http://schemas.openxmlformats.org/drawingml/2006/main" r:embed="R6869df079151429e"/>
          <a:stretch xmlns:a="http://schemas.openxmlformats.org/drawingml/2006/main">
            <a:fillRect l="0" t="0" r="0" b="0"/>
          </a:stretch>
        </p:blipFill>
        <p:spPr>
          <a:xfrm xmlns:a="http://schemas.openxmlformats.org/drawingml/2006/main">
            <a:off x="2306955" y="3594100"/>
            <a:ext cx="2871470" cy="1457325"/>
          </a:xfrm>
          <a:prstGeom xmlns:a="http://schemas.openxmlformats.org/drawingml/2006/main" prst="rect">
            <a:avLst/>
          </a:prstGeom>
        </p:spPr>
      </p:pic>
      <p:sp>
        <p:nvSpPr>
          <p:cNvPr id="6" name="椭圆 26">
            <a:extLst xmlns:a="http://schemas.openxmlformats.org/drawingml/2006/main">
              <a:ext uri="{FF2B5EF4-FFF2-40B4-BE49-F238E27FC236}">
                <a16:creationId xmlns:a16="http://schemas.microsoft.com/office/drawing/2014/main" id="{124B0ECF-ADC0-4EB4-ACFD-83A68DFA7B58}"/>
              </a:ext>
            </a:extLst>
          </p:cNvPr>
          <p:cNvSpPr>
            <a:spLocks xmlns:a="http://schemas.openxmlformats.org/drawingml/2006/main" noGrp="1"/>
          </p:cNvSpPr>
          <p:nvPr/>
        </p:nvSpPr>
        <p:spPr>
          <a:xfrm xmlns:a="http://schemas.openxmlformats.org/drawingml/2006/main">
            <a:off x="3659187" y="3837940"/>
            <a:ext cx="457200" cy="533400"/>
          </a:xfrm>
          <a:prstGeom xmlns:a="http://schemas.openxmlformats.org/drawingml/2006/main" prst="ellipse">
            <a:avLst/>
          </a:prstGeom>
          <a:noFill xmlns:a="http://schemas.openxmlformats.org/drawingml/2006/main"/>
          <a:ln xmlns:a="http://schemas.openxmlformats.org/drawingml/2006/main">
            <a:solidFill>
              <a:srgbClr val="FF0000"/>
            </a:solid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7" name="文本框 28">
            <a:extLst xmlns:a="http://schemas.openxmlformats.org/drawingml/2006/main">
              <a:ext uri="{FF2B5EF4-FFF2-40B4-BE49-F238E27FC236}">
                <a16:creationId xmlns:a16="http://schemas.microsoft.com/office/drawing/2014/main" id="{B2CCB568-027B-463A-97E2-A0AB57045054}"/>
              </a:ext>
            </a:extLst>
          </p:cNvPr>
          <p:cNvSpPr>
            <a:spLocks xmlns:a="http://schemas.openxmlformats.org/drawingml/2006/main" noGrp="1"/>
          </p:cNvSpPr>
          <p:nvPr/>
        </p:nvSpPr>
        <p:spPr>
          <a:xfrm xmlns:a="http://schemas.openxmlformats.org/drawingml/2006/main">
            <a:off x="939800" y="5880100"/>
            <a:ext cx="5734050" cy="46166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7. Закріпіть профілі C та D кутиком 3, як показано на рисунку.</a:t>
            </a:r>
          </a:p>
        </p:txBody>
      </p:sp>
      <p:pic>
        <p:nvPicPr>
          <p:cNvPr id="17" name="图片 29"/>
          <p:cNvPicPr>
            <a:picLocks xmlns:a="http://schemas.openxmlformats.org/drawingml/2006/main" noChangeAspect="1"/>
          </p:cNvPicPr>
          <p:nvPr/>
        </p:nvPicPr>
        <p:blipFill>
          <a:blip xmlns:r="http://schemas.openxmlformats.org/officeDocument/2006/relationships" xmlns:a="http://schemas.openxmlformats.org/drawingml/2006/main" r:embed="R50d22f86d82f4b35"/>
          <a:srcRect xmlns:a="http://schemas.openxmlformats.org/drawingml/2006/main" l="0" t="2026" r="-10627" b="0"/>
          <a:stretch xmlns:a="http://schemas.openxmlformats.org/drawingml/2006/main">
            <a:fillRect l="0" t="0" r="0" b="0"/>
          </a:stretch>
        </p:blipFill>
        <p:spPr>
          <a:xfrm xmlns:a="http://schemas.openxmlformats.org/drawingml/2006/main">
            <a:off x="2306955" y="6794500"/>
            <a:ext cx="3044825" cy="1395730"/>
          </a:xfrm>
          <a:prstGeom xmlns:a="http://schemas.openxmlformats.org/drawingml/2006/main" prst="rect">
            <a:avLst/>
          </a:prstGeom>
        </p:spPr>
      </p:pic>
    </p:spTree>
    <p:extLst>
      <p:ext uri="{BB962C8B-B14F-4D97-AF65-F5344CB8AC3E}">
        <p14:creationId xmlns:p14="http://schemas.microsoft.com/office/powerpoint/2010/main" val="4083139926"/>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3" name="文本框 32">
            <a:extLst xmlns:a="http://schemas.openxmlformats.org/drawingml/2006/main">
              <a:ext uri="{FF2B5EF4-FFF2-40B4-BE49-F238E27FC236}">
                <a16:creationId xmlns:a16="http://schemas.microsoft.com/office/drawing/2014/main" id="{7DBF1BAF-A717-47D9-BDB6-0A20A72C843C}"/>
              </a:ext>
            </a:extLst>
          </p:cNvPr>
          <p:cNvSpPr>
            <a:spLocks xmlns:a="http://schemas.openxmlformats.org/drawingml/2006/main" noGrp="1"/>
          </p:cNvSpPr>
          <p:nvPr/>
        </p:nvSpPr>
        <p:spPr>
          <a:xfrm xmlns:a="http://schemas.openxmlformats.org/drawingml/2006/main">
            <a:off x="1263650" y="850900"/>
            <a:ext cx="5164455" cy="46166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Крок 8. Закріпіть профілі B та D кутиком 4, як показано на рисунку. У цьому куті шлейф не під’єднується.</a:t>
            </a:r>
          </a:p>
        </p:txBody>
      </p:sp>
      <p:pic>
        <p:nvPicPr>
          <p:cNvPr id="41" name="图片 33"/>
          <p:cNvPicPr>
            <a:picLocks xmlns:a="http://schemas.openxmlformats.org/drawingml/2006/main" noChangeAspect="1"/>
          </p:cNvPicPr>
          <p:nvPr/>
        </p:nvPicPr>
        <p:blipFill>
          <a:blip xmlns:r="http://schemas.openxmlformats.org/officeDocument/2006/relationships" xmlns:a="http://schemas.openxmlformats.org/drawingml/2006/main" r:embed="Rbe88c3f46f3e4ac5"/>
          <a:stretch xmlns:a="http://schemas.openxmlformats.org/drawingml/2006/main">
            <a:fillRect l="0" t="0" r="0" b="0"/>
          </a:stretch>
        </p:blipFill>
        <p:spPr>
          <a:xfrm xmlns:a="http://schemas.openxmlformats.org/drawingml/2006/main">
            <a:off x="1720850" y="1765300"/>
            <a:ext cx="3381057" cy="1990750"/>
          </a:xfrm>
          <a:prstGeom xmlns:a="http://schemas.openxmlformats.org/drawingml/2006/main" prst="rect">
            <a:avLst/>
          </a:prstGeom>
        </p:spPr>
      </p:pic>
      <p:pic>
        <p:nvPicPr>
          <p:cNvPr id="42" name="图片 35"/>
          <p:cNvPicPr>
            <a:picLocks xmlns:a="http://schemas.openxmlformats.org/drawingml/2006/main" noChangeAspect="1"/>
          </p:cNvPicPr>
          <p:nvPr/>
        </p:nvPicPr>
        <p:blipFill>
          <a:blip xmlns:r="http://schemas.openxmlformats.org/officeDocument/2006/relationships" xmlns:a="http://schemas.openxmlformats.org/drawingml/2006/main" r:embed="Ra12be1cb83aa482b"/>
          <a:srcRect xmlns:a="http://schemas.openxmlformats.org/drawingml/2006/main" l="0" t="1287" r="12126" b="0"/>
          <a:stretch xmlns:a="http://schemas.openxmlformats.org/drawingml/2006/main">
            <a:fillRect l="0" t="0" r="0" b="0"/>
          </a:stretch>
        </p:blipFill>
        <p:spPr>
          <a:xfrm xmlns:a="http://schemas.openxmlformats.org/drawingml/2006/main" rot="5400000" flipH="1" flipV="1">
            <a:off x="2314554" y="4067196"/>
            <a:ext cx="2381926" cy="3569334"/>
          </a:xfrm>
          <a:prstGeom xmlns:a="http://schemas.openxmlformats.org/drawingml/2006/main" prst="rect">
            <a:avLst/>
          </a:prstGeom>
        </p:spPr>
      </p:pic>
      <p:sp>
        <p:nvSpPr>
          <p:cNvPr id="37" name="文本框 36">
            <a:extLst xmlns:a="http://schemas.openxmlformats.org/drawingml/2006/main">
              <a:ext uri="{FF2B5EF4-FFF2-40B4-BE49-F238E27FC236}">
                <a16:creationId xmlns:a16="http://schemas.microsoft.com/office/drawing/2014/main" id="{F442FCC5-20D4-42CA-A7A5-F0731C0DB27E}"/>
              </a:ext>
            </a:extLst>
          </p:cNvPr>
          <p:cNvSpPr>
            <a:spLocks xmlns:a="http://schemas.openxmlformats.org/drawingml/2006/main" noGrp="1"/>
          </p:cNvSpPr>
          <p:nvPr/>
        </p:nvSpPr>
        <p:spPr>
          <a:xfrm xmlns:a="http://schemas.openxmlformats.org/drawingml/2006/main">
            <a:off x="2552700" y="4203668"/>
            <a:ext cx="2381250" cy="33337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buNone/>
            </a:pPr>
            <a:r>
              <a:rPr sz="1200"/>
              <a:t>Складання завершено</a:t>
            </a:r>
          </a:p>
        </p:txBody>
      </p:sp>
      <p:sp>
        <p:nvSpPr>
          <p:cNvPr id="3" name="TextBox 2">
            <a:extLst xmlns:a="http://schemas.openxmlformats.org/drawingml/2006/main">
              <a:ext uri="{FF2B5EF4-FFF2-40B4-BE49-F238E27FC236}">
                <a16:creationId xmlns:a16="http://schemas.microsoft.com/office/drawing/2014/main" id="{21E6C2D3-C2AC-49E4-91AA-EC0E9030D4AD}"/>
              </a:ext>
            </a:extLst>
          </p:cNvPr>
          <p:cNvSpPr>
            <a:spLocks xmlns:a="http://schemas.openxmlformats.org/drawingml/2006/main" noGrp="1"/>
          </p:cNvSpPr>
          <p:nvPr/>
        </p:nvSpPr>
        <p:spPr>
          <a:xfrm xmlns:a="http://schemas.openxmlformats.org/drawingml/2006/main">
            <a:off x="665928" y="7251668"/>
            <a:ext cx="6424259" cy="2862322"/>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ctr">
              <a:buNone/>
            </a:pPr>
            <a:r>
              <a:rPr b="1" i="1"/>
              <a:t>Відеоінструкції:</a:t>
            </a:r>
            <a:endParaRPr b="1" i="1"/>
          </a:p>
          <a:p xmlns:a="http://schemas.openxmlformats.org/drawingml/2006/main">
            <a:pPr algn="ctr">
              <a:buNone/>
            </a:pPr>
            <a:endParaRPr b="1" i="1"/>
          </a:p>
          <a:p xmlns:a="http://schemas.openxmlformats.org/drawingml/2006/main">
            <a:pPr>
              <a:buNone/>
            </a:pPr>
            <a:r>
              <a:rPr b="1"/>
              <a:t>зі складання:</a:t>
            </a:r>
          </a:p>
          <a:p xmlns:a="http://schemas.openxmlformats.org/drawingml/2006/main">
            <a:r>
              <a:rPr>
                <a:hlinkClick xmlns:r="http://schemas.openxmlformats.org/officeDocument/2006/relationships" r:id="R89e027e5ec21431a"/>
              </a:rPr>
              <a:t>https</a:t>
            </a:r>
            <a:r>
              <a:rPr>
                <a:hlinkClick xmlns:r="http://schemas.openxmlformats.org/officeDocument/2006/relationships" r:id="R4392c4feaff8492e"/>
              </a:rPr>
              <a:t>://www.youtube.com/watch?v=d94OtOc9TrE</a:t>
            </a:r>
            <a:r>
              <a:t> </a:t>
            </a:r>
          </a:p>
          <a:p xmlns:a="http://schemas.openxmlformats.org/drawingml/2006/main">
            <a:endParaRPr/>
          </a:p>
          <a:p xmlns:a="http://schemas.openxmlformats.org/drawingml/2006/main">
            <a:r>
              <a:rPr b="1" i="1"/>
              <a:t>з монтажу інтерактивної рамки на телевізор із рамкою</a:t>
            </a:r>
          </a:p>
          <a:p xmlns:a="http://schemas.openxmlformats.org/drawingml/2006/main">
            <a:r>
              <a:rPr b="1" i="1"/>
              <a:t>по всьому периметру:</a:t>
            </a:r>
          </a:p>
          <a:p xmlns:a="http://schemas.openxmlformats.org/drawingml/2006/main">
            <a:r>
              <a:rPr b="1" i="1"/>
              <a:t>(рекомендується захищати матрицю склом)</a:t>
            </a:r>
          </a:p>
          <a:p xmlns:a="http://schemas.openxmlformats.org/drawingml/2006/main">
            <a:endParaRPr/>
          </a:p>
          <a:p xmlns:a="http://schemas.openxmlformats.org/drawingml/2006/main">
            <a:r>
              <a:rPr>
                <a:hlinkClick xmlns:r="http://schemas.openxmlformats.org/officeDocument/2006/relationships" r:id="R9a58a9c404824cfa"/>
              </a:rPr>
              <a:t>https://youtu.be/tKctKeXFOJo</a:t>
            </a:r>
            <a:r>
              <a:t> </a:t>
            </a:r>
            <a:endParaRPr/>
          </a:p>
        </p:txBody>
      </p:sp>
    </p:spTree>
    <p:extLst>
      <p:ext uri="{BB962C8B-B14F-4D97-AF65-F5344CB8AC3E}">
        <p14:creationId xmlns:p14="http://schemas.microsoft.com/office/powerpoint/2010/main" val="609962136"/>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0008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2026-10-01T10:23:55.2640000Z</dcterms:created>
  <dcterms:modified xsi:type="dcterms:W3CDTF">2026-10-01T10:23:55.2650000Z</dcterms:modified>
</coreProperties>
</file>